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6" r:id="rId2"/>
  </p:sldMasterIdLst>
  <p:notesMasterIdLst>
    <p:notesMasterId r:id="rId9"/>
  </p:notesMasterIdLst>
  <p:sldIdLst>
    <p:sldId id="557" r:id="rId3"/>
    <p:sldId id="560" r:id="rId4"/>
    <p:sldId id="424" r:id="rId5"/>
    <p:sldId id="376" r:id="rId6"/>
    <p:sldId id="285" r:id="rId7"/>
    <p:sldId id="425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1" d="100"/>
          <a:sy n="71" d="100"/>
        </p:scale>
        <p:origin x="69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FE6301-3F88-40F9-946D-4F5BC8BD4902}" type="datetimeFigureOut">
              <a:rPr lang="en-IN" smtClean="0"/>
              <a:t>13-10-2023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8932D9-F389-4DA3-844E-3331B68F97C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943313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014D29-2B5D-4953-9131-94FDF083CAD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67400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993648-935D-48B5-966A-AF1FFE18FEDD}" type="slidenum">
              <a:rPr kumimoji="0" lang="en-IN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IN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41532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Talking Points</a:t>
            </a:r>
          </a:p>
          <a:p>
            <a:endParaRPr lang="en-US" dirty="0"/>
          </a:p>
          <a:p>
            <a:r>
              <a:rPr lang="en-US" sz="1200" b="1" dirty="0"/>
              <a:t>Set Benchmarks of Performance &amp; Competency: </a:t>
            </a:r>
            <a:r>
              <a:rPr lang="en-US" sz="1200" dirty="0"/>
              <a:t>Define the ‘</a:t>
            </a:r>
            <a:r>
              <a:rPr lang="en-US" sz="1200" dirty="0" err="1"/>
              <a:t>whats</a:t>
            </a:r>
            <a:r>
              <a:rPr lang="en-US" sz="1200" dirty="0"/>
              <a:t>’ and ‘whys’ of</a:t>
            </a:r>
            <a:r>
              <a:rPr lang="en-IN" sz="1200" dirty="0"/>
              <a:t> </a:t>
            </a:r>
            <a:r>
              <a:rPr lang="en-US" sz="1200" dirty="0"/>
              <a:t>performance; establish trusted indicators of what ratings, rankings mean. </a:t>
            </a:r>
            <a:r>
              <a:rPr lang="en-US" sz="1200" dirty="0" err="1"/>
              <a:t>Eg</a:t>
            </a:r>
            <a:r>
              <a:rPr lang="en-US" sz="1200" dirty="0"/>
              <a:t>: IELTS, Hotel Ratings, LEED, BEE, Air Quality Index etc.</a:t>
            </a:r>
            <a:r>
              <a:rPr lang="en-US" sz="1200" b="1" dirty="0"/>
              <a:t> </a:t>
            </a:r>
          </a:p>
          <a:p>
            <a:r>
              <a:rPr lang="en-US" sz="1200" b="1" dirty="0"/>
              <a:t>Incentivize the supply ecosystem provide better quality resources:</a:t>
            </a:r>
            <a:r>
              <a:rPr lang="en-US" sz="1200" dirty="0"/>
              <a:t> New hires take less time to contribute to an organization if they already have some pre-requisite skills.  By make these pre-requisites explicit through a standard definition, organizations can responsibility of training to the supplier of talent (e.g. a training organization or a university).  This is well illustrated by the preference given to people with certain certifications that have become a default ‘standards’  such as CISCO CCNA, Microsoft Azure, AWS Certifications etc.</a:t>
            </a:r>
          </a:p>
          <a:p>
            <a:r>
              <a:rPr lang="en-US" sz="1200" b="1" dirty="0"/>
              <a:t>Expand the Talent Pool and Choose the Best:</a:t>
            </a:r>
            <a:r>
              <a:rPr lang="en-US" sz="1200" dirty="0"/>
              <a:t> Talent search &amp; selection can be expanded beyond the traditional recruitment ecosystem if, by adoption of standardized tests and assessments, only the best available talent is filtered through.  </a:t>
            </a:r>
            <a:r>
              <a:rPr lang="en-US" sz="1200" dirty="0" err="1"/>
              <a:t>Eg</a:t>
            </a:r>
            <a:r>
              <a:rPr lang="en-US" sz="1200" dirty="0"/>
              <a:t>: GMAT, UPSC, CAT </a:t>
            </a:r>
          </a:p>
          <a:p>
            <a:r>
              <a:rPr lang="en-US" sz="1200" b="1" dirty="0"/>
              <a:t>Create Common Job Descriptions: </a:t>
            </a:r>
            <a:r>
              <a:rPr lang="en-US" sz="1200" dirty="0"/>
              <a:t>The common refrain that colleges don’t teach what companies need new hires to know can disappear if a common understanding and terminology about job roles and job </a:t>
            </a:r>
            <a:r>
              <a:rPr lang="en-IN" sz="1200" dirty="0"/>
              <a:t>skills is used in both worlds.  Standard definitions can help to do that.</a:t>
            </a:r>
            <a:r>
              <a:rPr lang="en-US" sz="1200" b="1" dirty="0"/>
              <a:t>  </a:t>
            </a:r>
            <a:r>
              <a:rPr lang="en-US" sz="1200" dirty="0"/>
              <a:t>When GNIIT was launched, they knew exactly what the IT industry needed.  For years, that was a default ‘standard’  for a software developer.  PMP has become a pre-requisite for anyone hoping to get hired in a project management role.  Both these are examples of a common understanding of what the demand side needs and the supply side provides.</a:t>
            </a: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993648-935D-48B5-966A-AF1FFE18FEDD}" type="slidenum">
              <a:rPr kumimoji="0" lang="en-IN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IN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95538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image" Target="../media/image6.emf"/><Relationship Id="rId4" Type="http://schemas.openxmlformats.org/officeDocument/2006/relationships/oleObject" Target="../embeddings/oleObject1.bin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Klavika Md" pitchFamily="50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3050" y="3581400"/>
            <a:ext cx="10365899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Klavika Rg" pitchFamily="50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E206-2118-41E4-8D0C-5F83B62437A7}" type="datetime1">
              <a:rPr lang="en-US" smtClean="0"/>
              <a:t>10/13/2023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08CB-31FC-428D-AF0E-D314250C30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583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609603" y="1600200"/>
            <a:ext cx="5384801" cy="4525959"/>
          </a:xfrm>
        </p:spPr>
        <p:txBody>
          <a:bodyPr/>
          <a:lstStyle>
            <a:lvl1pPr>
              <a:spcBef>
                <a:spcPts val="700"/>
              </a:spcBef>
              <a:defRPr sz="2801"/>
            </a:lvl1pPr>
            <a:lvl2pPr>
              <a:spcBef>
                <a:spcPts val="600"/>
              </a:spcBef>
              <a:defRPr sz="2401"/>
            </a:lvl2pPr>
            <a:lvl3pPr>
              <a:spcBef>
                <a:spcPts val="500"/>
              </a:spcBef>
              <a:defRPr sz="2001"/>
            </a:lvl3pPr>
            <a:lvl4pPr>
              <a:defRPr sz="1801"/>
            </a:lvl4pPr>
            <a:lvl5pPr>
              <a:defRPr sz="180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197602" y="1600200"/>
            <a:ext cx="5384801" cy="4525959"/>
          </a:xfrm>
        </p:spPr>
        <p:txBody>
          <a:bodyPr/>
          <a:lstStyle>
            <a:lvl1pPr>
              <a:spcBef>
                <a:spcPts val="700"/>
              </a:spcBef>
              <a:defRPr sz="2801"/>
            </a:lvl1pPr>
            <a:lvl2pPr>
              <a:spcBef>
                <a:spcPts val="600"/>
              </a:spcBef>
              <a:defRPr sz="2401"/>
            </a:lvl2pPr>
            <a:lvl3pPr>
              <a:spcBef>
                <a:spcPts val="500"/>
              </a:spcBef>
              <a:defRPr sz="2001"/>
            </a:lvl3pPr>
            <a:lvl4pPr>
              <a:defRPr sz="1801"/>
            </a:lvl4pPr>
            <a:lvl5pPr>
              <a:defRPr sz="180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r>
              <a:t>12/9/2019</a:t>
            </a:r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7C326A37-493B-4DA5-B705-DEA1CD072CC0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4588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09603" y="1535113"/>
            <a:ext cx="5386913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1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09603" y="2174872"/>
            <a:ext cx="5386913" cy="3951286"/>
          </a:xfrm>
        </p:spPr>
        <p:txBody>
          <a:bodyPr/>
          <a:lstStyle>
            <a:lvl1pPr>
              <a:spcBef>
                <a:spcPts val="600"/>
              </a:spcBef>
              <a:defRPr sz="2401"/>
            </a:lvl1pPr>
            <a:lvl2pPr>
              <a:spcBef>
                <a:spcPts val="500"/>
              </a:spcBef>
              <a:defRPr sz="2001"/>
            </a:lvl2pPr>
            <a:lvl3pPr>
              <a:defRPr sz="1801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6193368" y="1535113"/>
            <a:ext cx="5389034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1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6193368" y="2174872"/>
            <a:ext cx="5389034" cy="3951286"/>
          </a:xfrm>
        </p:spPr>
        <p:txBody>
          <a:bodyPr/>
          <a:lstStyle>
            <a:lvl1pPr>
              <a:spcBef>
                <a:spcPts val="600"/>
              </a:spcBef>
              <a:defRPr sz="2401"/>
            </a:lvl1pPr>
            <a:lvl2pPr>
              <a:spcBef>
                <a:spcPts val="500"/>
              </a:spcBef>
              <a:defRPr sz="2001"/>
            </a:lvl2pPr>
            <a:lvl3pPr>
              <a:defRPr sz="1801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r>
              <a:t>12/9/2019</a:t>
            </a:r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BC4C5063-C8CA-4D39-A980-ED9D0664C79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354416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ex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4" name="Object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tx2"/>
          </a:solidFill>
          <a:ln w="9525" cap="rnd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3400">
              <a:solidFill>
                <a:srgbClr val="FFFFFF"/>
              </a:solidFill>
              <a:sym typeface="Trebuchet MS" panose="020B0603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FCE4FFF-81B3-4CDA-B0A1-3363FFB22A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0000" y="622800"/>
            <a:ext cx="10933350" cy="470898"/>
          </a:xfrm>
        </p:spPr>
        <p:txBody>
          <a:bodyPr/>
          <a:lstStyle>
            <a:lvl1pPr>
              <a:defRPr sz="3400"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F54B2F8-C51F-4566-BAC0-8A0C8E5754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9399" y="2085628"/>
            <a:ext cx="10933801" cy="408913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latin typeface="+mn-lt"/>
                <a:ea typeface="+mn-ea"/>
                <a:cs typeface="+mn-cs"/>
                <a:sym typeface="+mn-lt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latin typeface="+mn-lt"/>
                <a:ea typeface="+mn-ea"/>
                <a:cs typeface="+mn-cs"/>
                <a:sym typeface="+mn-lt"/>
              </a:defRPr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latin typeface="+mn-lt"/>
                <a:ea typeface="+mn-ea"/>
                <a:cs typeface="+mn-cs"/>
                <a:sym typeface="+mn-lt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800">
                <a:latin typeface="+mn-lt"/>
                <a:ea typeface="+mn-ea"/>
                <a:cs typeface="+mn-cs"/>
                <a:sym typeface="+mn-lt"/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800">
                <a:latin typeface="+mn-lt"/>
                <a:ea typeface="+mn-ea"/>
                <a:cs typeface="+mn-cs"/>
                <a:sym typeface="+mn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2886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8737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>
                <a:latin typeface="Klavika Md" pitchFamily="50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Klavika Rg" pitchFamily="50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8171" y="6492876"/>
            <a:ext cx="2844800" cy="365125"/>
          </a:xfrm>
        </p:spPr>
        <p:txBody>
          <a:bodyPr/>
          <a:lstStyle/>
          <a:p>
            <a:fld id="{04FF134D-48C4-45AB-A6C1-FE318694A43F}" type="datetime1">
              <a:rPr lang="en-US" smtClean="0"/>
              <a:t>10/13/2023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791121" y="6492876"/>
            <a:ext cx="2844800" cy="365125"/>
          </a:xfrm>
        </p:spPr>
        <p:txBody>
          <a:bodyPr/>
          <a:lstStyle/>
          <a:p>
            <a:fld id="{C50408CB-31FC-428D-AF0E-D314250C30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812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08171" y="6492876"/>
            <a:ext cx="2844800" cy="365125"/>
          </a:xfrm>
        </p:spPr>
        <p:txBody>
          <a:bodyPr/>
          <a:lstStyle/>
          <a:p>
            <a:fld id="{E463A9FC-0F0E-43C0-8F69-A18A4EF65883}" type="datetime1">
              <a:rPr lang="en-US" smtClean="0"/>
              <a:t>10/13/2023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791121" y="6492876"/>
            <a:ext cx="2844800" cy="365125"/>
          </a:xfrm>
        </p:spPr>
        <p:txBody>
          <a:bodyPr/>
          <a:lstStyle/>
          <a:p>
            <a:fld id="{C50408CB-31FC-428D-AF0E-D314250C30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27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549BC-61E7-4225-B110-F7A093677EBD}" type="datetime1">
              <a:rPr lang="en-US" smtClean="0"/>
              <a:t>10/13/2023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08CB-31FC-428D-AF0E-D314250C30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959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A2EAE-3A68-4E06-B9FC-15DD5DAD8013}" type="datetime1">
              <a:rPr lang="en-US" smtClean="0"/>
              <a:t>10/13/2023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08CB-31FC-428D-AF0E-D314250C30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703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914400" y="2130433"/>
            <a:ext cx="10363196" cy="1470026"/>
          </a:xfrm>
        </p:spPr>
        <p:txBody>
          <a:bodyPr anchor="b"/>
          <a:lstStyle>
            <a:lvl1pPr algn="r">
              <a:defRPr sz="3600" b="1">
                <a:solidFill>
                  <a:srgbClr val="FFFFFF"/>
                </a:solidFill>
                <a:latin typeface="Arial" pitchFamily="34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913046" y="3581403"/>
            <a:ext cx="10365894" cy="914400"/>
          </a:xfrm>
        </p:spPr>
        <p:txBody>
          <a:bodyPr/>
          <a:lstStyle>
            <a:lvl1pPr marL="0" indent="0" algn="r">
              <a:spcBef>
                <a:spcPts val="500"/>
              </a:spcBef>
              <a:buNone/>
              <a:defRPr sz="2000">
                <a:solidFill>
                  <a:srgbClr val="FFFFFF"/>
                </a:solidFill>
                <a:latin typeface="Arial"/>
              </a:defRPr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r>
              <a:t>12/9/2019</a:t>
            </a:r>
          </a:p>
        </p:txBody>
      </p:sp>
      <p:sp>
        <p:nvSpPr>
          <p:cNvPr id="5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BC49ED41-BF98-4057-90B6-6B6DE459ECB7}" type="slidenum">
              <a:rPr/>
              <a:pPr/>
              <a:t>‹#›</a:t>
            </a:fld>
            <a:endParaRPr/>
          </a:p>
        </p:txBody>
      </p:sp>
      <p:sp>
        <p:nvSpPr>
          <p:cNvPr id="6" name="Rectangle 7"/>
          <p:cNvSpPr/>
          <p:nvPr/>
        </p:nvSpPr>
        <p:spPr>
          <a:xfrm>
            <a:off x="0" y="0"/>
            <a:ext cx="8737604" cy="612776"/>
          </a:xfrm>
          <a:prstGeom prst="rect">
            <a:avLst/>
          </a:pr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IN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06003" y="0"/>
            <a:ext cx="1979996" cy="1004724"/>
          </a:xfrm>
          <a:prstGeom prst="rect">
            <a:avLst/>
          </a:prstGeom>
          <a:noFill/>
          <a:ln cap="flat"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906518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r>
              <a:t>12/9/2019</a:t>
            </a: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3306F098-CDA5-40AE-8DC6-05419F4FDC8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4091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>
          <a:xfrm>
            <a:off x="608167" y="6492880"/>
            <a:ext cx="2844798" cy="365129"/>
          </a:xfrm>
        </p:spPr>
        <p:txBody>
          <a:bodyPr/>
          <a:lstStyle>
            <a:lvl1pPr>
              <a:defRPr/>
            </a:lvl1pPr>
          </a:lstStyle>
          <a:p>
            <a:r>
              <a:t>12/9/2019</a:t>
            </a:r>
          </a:p>
        </p:txBody>
      </p:sp>
      <p:sp>
        <p:nvSpPr>
          <p:cNvPr id="5" name="Slide Number Placeholder 5"/>
          <p:cNvSpPr txBox="1">
            <a:spLocks noGrp="1"/>
          </p:cNvSpPr>
          <p:nvPr>
            <p:ph type="sldNum" sz="quarter" idx="8"/>
          </p:nvPr>
        </p:nvSpPr>
        <p:spPr>
          <a:xfrm>
            <a:off x="5791123" y="6492880"/>
            <a:ext cx="2844798" cy="365129"/>
          </a:xfrm>
        </p:spPr>
        <p:txBody>
          <a:bodyPr/>
          <a:lstStyle>
            <a:lvl1pPr>
              <a:defRPr/>
            </a:lvl1pPr>
          </a:lstStyle>
          <a:p>
            <a:fld id="{86CB690C-2363-4637-96F8-7CD1E51586CE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27363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963082" y="4406905"/>
            <a:ext cx="10363196" cy="1362071"/>
          </a:xfrm>
        </p:spPr>
        <p:txBody>
          <a:bodyPr anchor="t"/>
          <a:lstStyle>
            <a:lvl1pPr>
              <a:defRPr sz="4001" b="1" cap="all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963082" y="2906713"/>
            <a:ext cx="10363196" cy="1500182"/>
          </a:xfrm>
        </p:spPr>
        <p:txBody>
          <a:bodyPr anchor="b"/>
          <a:lstStyle>
            <a:lvl1pPr marL="0" indent="0">
              <a:spcBef>
                <a:spcPts val="500"/>
              </a:spcBef>
              <a:buNone/>
              <a:defRPr sz="2001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>
          <a:xfrm>
            <a:off x="608167" y="6492880"/>
            <a:ext cx="2844798" cy="365129"/>
          </a:xfrm>
        </p:spPr>
        <p:txBody>
          <a:bodyPr/>
          <a:lstStyle>
            <a:lvl1pPr>
              <a:defRPr/>
            </a:lvl1pPr>
          </a:lstStyle>
          <a:p>
            <a:r>
              <a:t>12/9/2019</a:t>
            </a:r>
          </a:p>
        </p:txBody>
      </p:sp>
      <p:sp>
        <p:nvSpPr>
          <p:cNvPr id="5" name="Slide Number Placeholder 5"/>
          <p:cNvSpPr txBox="1">
            <a:spLocks noGrp="1"/>
          </p:cNvSpPr>
          <p:nvPr>
            <p:ph type="sldNum" sz="quarter" idx="8"/>
          </p:nvPr>
        </p:nvSpPr>
        <p:spPr>
          <a:xfrm>
            <a:off x="5791123" y="6492880"/>
            <a:ext cx="2844798" cy="365129"/>
          </a:xfrm>
        </p:spPr>
        <p:txBody>
          <a:bodyPr/>
          <a:lstStyle>
            <a:lvl1pPr>
              <a:defRPr/>
            </a:lvl1pPr>
          </a:lstStyle>
          <a:p>
            <a:fld id="{CB857D01-BEF5-4467-B061-EEFCDB37DA2C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89832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10" Type="http://schemas.openxmlformats.org/officeDocument/2006/relationships/image" Target="../media/image3.jpeg"/><Relationship Id="rId4" Type="http://schemas.openxmlformats.org/officeDocument/2006/relationships/slideLayout" Target="../slideLayouts/slideLayout9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4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1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41EA87-7308-45C8-9D79-3279A14D21C1}" type="datetime1">
              <a:rPr lang="en-US" smtClean="0"/>
              <a:t>10/13/2023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0408CB-31FC-428D-AF0E-D314250C300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Nasscom Presentation (16th July 18) Changes 2 15.jp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0" y="1750"/>
            <a:ext cx="12191999" cy="68545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2" t="22860" r="9864" b="23239"/>
          <a:stretch/>
        </p:blipFill>
        <p:spPr>
          <a:xfrm>
            <a:off x="9983212" y="228601"/>
            <a:ext cx="1753057" cy="661359"/>
          </a:xfrm>
          <a:prstGeom prst="rect">
            <a:avLst/>
          </a:prstGeom>
        </p:spPr>
      </p:pic>
      <p:sp>
        <p:nvSpPr>
          <p:cNvPr id="7" name="MSIPCMContentMarking" descr="{&quot;HashCode&quot;:-867948802,&quot;Placement&quot;:&quot;Footer&quot;,&quot;Top&quot;:519.343,&quot;Left&quot;:0.0,&quot;SlideWidth&quot;:960,&quot;SlideHeight&quot;:540}">
            <a:extLst>
              <a:ext uri="{FF2B5EF4-FFF2-40B4-BE49-F238E27FC236}">
                <a16:creationId xmlns:a16="http://schemas.microsoft.com/office/drawing/2014/main" id="{AF6AB398-E9AF-6073-C216-F05AB1381FCC}"/>
              </a:ext>
            </a:extLst>
          </p:cNvPr>
          <p:cNvSpPr txBox="1"/>
          <p:nvPr userDrawn="1"/>
        </p:nvSpPr>
        <p:spPr>
          <a:xfrm>
            <a:off x="0" y="6595656"/>
            <a:ext cx="581126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IN" sz="1000">
                <a:solidFill>
                  <a:srgbClr val="000000"/>
                </a:solidFill>
                <a:latin typeface="Calibri" panose="020F0502020204030204" pitchFamily="34" charset="0"/>
              </a:rPr>
              <a:t>Public</a:t>
            </a:r>
          </a:p>
        </p:txBody>
      </p:sp>
    </p:spTree>
    <p:extLst>
      <p:ext uri="{BB962C8B-B14F-4D97-AF65-F5344CB8AC3E}">
        <p14:creationId xmlns:p14="http://schemas.microsoft.com/office/powerpoint/2010/main" val="4191214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609603" y="274640"/>
            <a:ext cx="10972800" cy="48736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09603" y="1371600"/>
            <a:ext cx="10972800" cy="475456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609603" y="6356351"/>
            <a:ext cx="2844798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98989"/>
                </a:solidFill>
                <a:uFillTx/>
                <a:latin typeface="Arial"/>
              </a:defRPr>
            </a:lvl1pPr>
          </a:lstStyle>
          <a:p>
            <a:r>
              <a:t>12/9/2019</a:t>
            </a:r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4165604" y="6356351"/>
            <a:ext cx="3860797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98989"/>
                </a:solidFill>
                <a:uFillTx/>
                <a:latin typeface="Arial"/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8737604" y="6356351"/>
            <a:ext cx="2844798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98989"/>
                </a:solidFill>
                <a:uFillTx/>
                <a:latin typeface="Arial"/>
              </a:defRPr>
            </a:lvl1pPr>
          </a:lstStyle>
          <a:p>
            <a:fld id="{80AFFAE5-30DD-4180-854A-59C162736B54}" type="slidenum">
              <a:rPr/>
              <a:pPr/>
              <a:t>‹#›</a:t>
            </a:fld>
            <a:endParaRPr/>
          </a:p>
        </p:txBody>
      </p:sp>
      <p:pic>
        <p:nvPicPr>
          <p:cNvPr id="7" name="Picture 8" descr="Nasscom Presentation (16th July 18) Changes 2 10.jp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>
          <a:xfrm>
            <a:off x="0" y="6172200"/>
            <a:ext cx="12188823" cy="684903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MSIPCMContentMarking" descr="{&quot;HashCode&quot;:-867948802,&quot;Placement&quot;:&quot;Footer&quot;,&quot;Top&quot;:519.343,&quot;Left&quot;:0.0,&quot;SlideWidth&quot;:960,&quot;SlideHeight&quot;:540}">
            <a:extLst>
              <a:ext uri="{FF2B5EF4-FFF2-40B4-BE49-F238E27FC236}">
                <a16:creationId xmlns:a16="http://schemas.microsoft.com/office/drawing/2014/main" id="{5DCA0E42-8424-0A09-EA4C-7FFE8A50D685}"/>
              </a:ext>
            </a:extLst>
          </p:cNvPr>
          <p:cNvSpPr txBox="1"/>
          <p:nvPr userDrawn="1"/>
        </p:nvSpPr>
        <p:spPr>
          <a:xfrm>
            <a:off x="0" y="6595656"/>
            <a:ext cx="581126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IN" sz="1000">
                <a:solidFill>
                  <a:srgbClr val="000000"/>
                </a:solidFill>
                <a:latin typeface="Calibri" panose="020F0502020204030204" pitchFamily="34" charset="0"/>
              </a:rPr>
              <a:t>Public</a:t>
            </a:r>
          </a:p>
        </p:txBody>
      </p:sp>
    </p:spTree>
    <p:extLst>
      <p:ext uri="{BB962C8B-B14F-4D97-AF65-F5344CB8AC3E}">
        <p14:creationId xmlns:p14="http://schemas.microsoft.com/office/powerpoint/2010/main" val="2353547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</p:sldLayoutIdLst>
  <p:hf hdr="0" ftr="0" dt="0"/>
  <p:txStyles>
    <p:titleStyle>
      <a:lvl1pPr marL="0" marR="0" lvl="0" indent="0" algn="l" defTabSz="914674" rtl="0" eaLnBrk="1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Arial Narrow" pitchFamily="34"/>
          <a:cs typeface="Arial" pitchFamily="34"/>
        </a:defRPr>
      </a:lvl1pPr>
    </p:titleStyle>
    <p:bodyStyle>
      <a:lvl1pPr marL="343000" marR="0" lvl="0" indent="-343000" algn="l" defTabSz="914674" rtl="0" eaLnBrk="1" fontAlgn="auto" hangingPunct="1">
        <a:lnSpc>
          <a:spcPct val="100000"/>
        </a:lnSpc>
        <a:spcBef>
          <a:spcPts val="400"/>
        </a:spcBef>
        <a:spcAft>
          <a:spcPts val="0"/>
        </a:spcAft>
        <a:buSzPct val="100000"/>
        <a:buFont typeface="Arial" pitchFamily="34"/>
        <a:buChar char="•"/>
        <a:tabLst/>
        <a:defRPr lang="en-US" sz="1600" b="0" i="0" u="none" strike="noStrike" kern="1200" cap="none" spc="0" baseline="0">
          <a:solidFill>
            <a:srgbClr val="000000"/>
          </a:solidFill>
          <a:uFillTx/>
          <a:latin typeface="Arial" pitchFamily="34"/>
          <a:cs typeface="Arial" pitchFamily="34"/>
        </a:defRPr>
      </a:lvl1pPr>
      <a:lvl2pPr marL="743169" marR="0" lvl="1" indent="-285832" algn="l" defTabSz="914674" rtl="0" eaLnBrk="1" fontAlgn="auto" hangingPunct="1">
        <a:lnSpc>
          <a:spcPct val="100000"/>
        </a:lnSpc>
        <a:spcBef>
          <a:spcPts val="400"/>
        </a:spcBef>
        <a:spcAft>
          <a:spcPts val="0"/>
        </a:spcAft>
        <a:buSzPct val="100000"/>
        <a:buFont typeface="Arial" pitchFamily="34"/>
        <a:buChar char="–"/>
        <a:tabLst/>
        <a:defRPr lang="en-US" sz="1600" b="0" i="0" u="none" strike="noStrike" kern="1200" cap="none" spc="0" baseline="0">
          <a:solidFill>
            <a:srgbClr val="000000"/>
          </a:solidFill>
          <a:uFillTx/>
          <a:latin typeface="Arial" pitchFamily="34"/>
          <a:cs typeface="Arial" pitchFamily="34"/>
        </a:defRPr>
      </a:lvl2pPr>
      <a:lvl3pPr marL="1143347" marR="0" lvl="2" indent="-228673" algn="l" defTabSz="914674" rtl="0" eaLnBrk="1" fontAlgn="auto" hangingPunct="1">
        <a:lnSpc>
          <a:spcPct val="100000"/>
        </a:lnSpc>
        <a:spcBef>
          <a:spcPts val="400"/>
        </a:spcBef>
        <a:spcAft>
          <a:spcPts val="0"/>
        </a:spcAft>
        <a:buSzPct val="100000"/>
        <a:buFont typeface="Arial" pitchFamily="34"/>
        <a:buChar char="•"/>
        <a:tabLst/>
        <a:defRPr lang="en-US" sz="1600" b="0" i="0" u="none" strike="noStrike" kern="1200" cap="none" spc="0" baseline="0">
          <a:solidFill>
            <a:srgbClr val="000000"/>
          </a:solidFill>
          <a:uFillTx/>
          <a:latin typeface="Arial" pitchFamily="34"/>
          <a:cs typeface="Arial" pitchFamily="34"/>
        </a:defRPr>
      </a:lvl3pPr>
      <a:lvl4pPr marL="1600675" marR="0" lvl="3" indent="-228673" algn="l" defTabSz="914674" rtl="0" eaLnBrk="1" fontAlgn="auto" hangingPunct="1">
        <a:lnSpc>
          <a:spcPct val="100000"/>
        </a:lnSpc>
        <a:spcBef>
          <a:spcPts val="400"/>
        </a:spcBef>
        <a:spcAft>
          <a:spcPts val="0"/>
        </a:spcAft>
        <a:buSzPct val="100000"/>
        <a:buFont typeface="Arial" pitchFamily="34"/>
        <a:buChar char="–"/>
        <a:tabLst/>
        <a:defRPr lang="en-US" sz="1600" b="0" i="0" u="none" strike="noStrike" kern="1200" cap="none" spc="0" baseline="0">
          <a:solidFill>
            <a:srgbClr val="000000"/>
          </a:solidFill>
          <a:uFillTx/>
          <a:latin typeface="Arial" pitchFamily="34"/>
          <a:cs typeface="Arial" pitchFamily="34"/>
        </a:defRPr>
      </a:lvl4pPr>
      <a:lvl5pPr marL="2058012" marR="0" lvl="4" indent="-228673" algn="l" defTabSz="914674" rtl="0" eaLnBrk="1" fontAlgn="auto" hangingPunct="1">
        <a:lnSpc>
          <a:spcPct val="100000"/>
        </a:lnSpc>
        <a:spcBef>
          <a:spcPts val="400"/>
        </a:spcBef>
        <a:spcAft>
          <a:spcPts val="0"/>
        </a:spcAft>
        <a:buSzPct val="100000"/>
        <a:buFont typeface="Arial" pitchFamily="34"/>
        <a:buChar char="»"/>
        <a:tabLst/>
        <a:defRPr lang="en-US" sz="1600" b="0" i="0" u="none" strike="noStrike" kern="1200" cap="none" spc="0" baseline="0">
          <a:solidFill>
            <a:srgbClr val="000000"/>
          </a:solidFill>
          <a:uFillTx/>
          <a:latin typeface="Arial" pitchFamily="34"/>
          <a:cs typeface="Arial" pitchFamily="34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jpe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8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jpe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0618" y="2133937"/>
            <a:ext cx="4922587" cy="182832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87245" y="2265607"/>
            <a:ext cx="9143414" cy="646331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N" sz="3600" dirty="0">
                <a:solidFill>
                  <a:prstClr val="black"/>
                </a:solidFill>
                <a:latin typeface="Arial" panose="020B0604020202020204"/>
              </a:rPr>
              <a:t>Proactive Content Mapping Process Flow</a:t>
            </a:r>
          </a:p>
        </p:txBody>
      </p:sp>
      <p:pic>
        <p:nvPicPr>
          <p:cNvPr id="1026" name="Picture 2" descr="IN MEDIA | nasscom">
            <a:extLst>
              <a:ext uri="{FF2B5EF4-FFF2-40B4-BE49-F238E27FC236}">
                <a16:creationId xmlns:a16="http://schemas.microsoft.com/office/drawing/2014/main" id="{3A6EF6D9-8693-83B2-D38D-5CCC5735C7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7983" y="6211668"/>
            <a:ext cx="2352676" cy="646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8324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230423" y="13645"/>
            <a:ext cx="12420836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endParaRPr lang="en-IN" dirty="0">
              <a:solidFill>
                <a:prstClr val="black"/>
              </a:solidFill>
              <a:latin typeface="Arial" panose="020B0604020202020204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224870" y="-13360"/>
            <a:ext cx="7049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u="sng" dirty="0">
                <a:solidFill>
                  <a:prstClr val="black"/>
                </a:solidFill>
                <a:latin typeface="Arial" panose="020B0604020202020204"/>
              </a:rPr>
              <a:t>Proactive Content Mapping Process Flow(12 Day Process)</a:t>
            </a:r>
          </a:p>
        </p:txBody>
      </p:sp>
      <p:sp>
        <p:nvSpPr>
          <p:cNvPr id="62" name="Rectangle 61"/>
          <p:cNvSpPr/>
          <p:nvPr/>
        </p:nvSpPr>
        <p:spPr>
          <a:xfrm>
            <a:off x="150372" y="1327295"/>
            <a:ext cx="1963454" cy="1303710"/>
          </a:xfrm>
          <a:prstGeom prst="rect">
            <a:avLst/>
          </a:prstGeom>
          <a:solidFill>
            <a:schemeClr val="bg2">
              <a:lumMod val="75000"/>
            </a:scheme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1450" indent="-17145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en-IN" sz="1050" b="1" kern="0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Request Course Access and course duration</a:t>
            </a:r>
          </a:p>
          <a:p>
            <a:pPr>
              <a:lnSpc>
                <a:spcPct val="107000"/>
              </a:lnSpc>
            </a:pPr>
            <a:endParaRPr lang="en-IN" sz="1050" b="1" kern="0" dirty="0">
              <a:solidFill>
                <a:prstClr val="black"/>
              </a:solidFill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71450" indent="-17145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en-IN" sz="1050" kern="0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Introductory call  with partner and </a:t>
            </a:r>
            <a:r>
              <a:rPr lang="en-US" sz="1050" kern="0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Sharing of relevant documents</a:t>
            </a:r>
            <a:r>
              <a:rPr lang="en-IN" sz="1050" kern="0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  (if required)</a:t>
            </a:r>
          </a:p>
        </p:txBody>
      </p:sp>
      <p:sp>
        <p:nvSpPr>
          <p:cNvPr id="69" name="Rectangle 68"/>
          <p:cNvSpPr/>
          <p:nvPr/>
        </p:nvSpPr>
        <p:spPr>
          <a:xfrm>
            <a:off x="154665" y="396923"/>
            <a:ext cx="1845429" cy="668616"/>
          </a:xfrm>
          <a:prstGeom prst="rect">
            <a:avLst/>
          </a:prstGeom>
          <a:solidFill>
            <a:schemeClr val="accent6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</a:pPr>
            <a:endParaRPr lang="en-US" sz="1050" kern="0" dirty="0">
              <a:solidFill>
                <a:prstClr val="black"/>
              </a:solidFill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r>
              <a:rPr lang="en-US" sz="1050" kern="0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Partner Shortlisting Process and Identification of Courses </a:t>
            </a:r>
          </a:p>
        </p:txBody>
      </p:sp>
      <p:sp>
        <p:nvSpPr>
          <p:cNvPr id="71" name="Rectangle 70"/>
          <p:cNvSpPr/>
          <p:nvPr/>
        </p:nvSpPr>
        <p:spPr>
          <a:xfrm>
            <a:off x="4896017" y="1301977"/>
            <a:ext cx="2160293" cy="1319912"/>
          </a:xfrm>
          <a:prstGeom prst="rect">
            <a:avLst/>
          </a:prstGeom>
          <a:solidFill>
            <a:schemeClr val="bg2">
              <a:lumMod val="75000"/>
            </a:scheme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defRPr/>
            </a:pPr>
            <a:r>
              <a:rPr lang="en-IN" sz="1050" kern="0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Shortlisted NOSs and mapping template(filled by SME)  shared with Partner</a:t>
            </a:r>
          </a:p>
        </p:txBody>
      </p:sp>
      <p:sp>
        <p:nvSpPr>
          <p:cNvPr id="72" name="Rectangle 71"/>
          <p:cNvSpPr/>
          <p:nvPr/>
        </p:nvSpPr>
        <p:spPr>
          <a:xfrm>
            <a:off x="2518157" y="1318031"/>
            <a:ext cx="2046697" cy="1303712"/>
          </a:xfrm>
          <a:prstGeom prst="rect">
            <a:avLst/>
          </a:prstGeom>
          <a:solidFill>
            <a:schemeClr val="bg2">
              <a:lumMod val="75000"/>
            </a:scheme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</a:pPr>
            <a:r>
              <a:rPr lang="en-IN" sz="1050" kern="0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Course Access received from partner team and shared with SME</a:t>
            </a:r>
          </a:p>
        </p:txBody>
      </p:sp>
      <p:sp>
        <p:nvSpPr>
          <p:cNvPr id="74" name="Rectangle 73"/>
          <p:cNvSpPr/>
          <p:nvPr/>
        </p:nvSpPr>
        <p:spPr>
          <a:xfrm>
            <a:off x="7309593" y="1343536"/>
            <a:ext cx="1965236" cy="1309227"/>
          </a:xfrm>
          <a:prstGeom prst="rect">
            <a:avLst/>
          </a:prstGeom>
          <a:solidFill>
            <a:schemeClr val="bg2">
              <a:lumMod val="75000"/>
            </a:scheme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</a:pPr>
            <a:r>
              <a:rPr lang="en-IN" sz="1050" kern="0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Course Registration on </a:t>
            </a:r>
            <a:r>
              <a:rPr lang="en-IN" sz="1050" kern="0" dirty="0" err="1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InSDMS</a:t>
            </a:r>
            <a:endParaRPr lang="en-IN" sz="1050" kern="0" dirty="0">
              <a:solidFill>
                <a:prstClr val="black"/>
              </a:solidFill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endParaRPr lang="en-IN" sz="1050" kern="0" dirty="0">
              <a:solidFill>
                <a:prstClr val="black"/>
              </a:solidFill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9411792" y="1327261"/>
            <a:ext cx="1675330" cy="13255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</a:pPr>
            <a:endParaRPr lang="en-IN" sz="1050" kern="0" dirty="0">
              <a:solidFill>
                <a:prstClr val="black"/>
              </a:solidFill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9411793" y="2828438"/>
            <a:ext cx="1675330" cy="1255050"/>
          </a:xfrm>
          <a:prstGeom prst="rect">
            <a:avLst/>
          </a:prstGeom>
          <a:solidFill>
            <a:schemeClr val="bg2">
              <a:lumMod val="75000"/>
            </a:scheme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1450" indent="-171450" algn="ctr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en-US" sz="1050" kern="0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Validation score sent to partner after receiving from SME.</a:t>
            </a:r>
          </a:p>
          <a:p>
            <a:pPr marL="171450" indent="-171450" algn="ctr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en-IN" sz="1050" kern="0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Inform assessment and integration team on completion timeline</a:t>
            </a:r>
            <a:endParaRPr lang="en-US" sz="1050" kern="0" dirty="0">
              <a:solidFill>
                <a:prstClr val="black"/>
              </a:solidFill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7" name="Flowchart: Decision 76"/>
          <p:cNvSpPr/>
          <p:nvPr/>
        </p:nvSpPr>
        <p:spPr>
          <a:xfrm>
            <a:off x="9800954" y="4359091"/>
            <a:ext cx="952500" cy="762000"/>
          </a:xfrm>
          <a:prstGeom prst="flowChartDecision">
            <a:avLst/>
          </a:prstGeom>
          <a:solidFill>
            <a:schemeClr val="bg2">
              <a:lumMod val="75000"/>
            </a:scheme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</a:pPr>
            <a:r>
              <a:rPr lang="en-IN" sz="1050" kern="0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Gaps</a:t>
            </a:r>
          </a:p>
        </p:txBody>
      </p:sp>
      <p:sp>
        <p:nvSpPr>
          <p:cNvPr id="78" name="Rectangle 77"/>
          <p:cNvSpPr/>
          <p:nvPr/>
        </p:nvSpPr>
        <p:spPr>
          <a:xfrm>
            <a:off x="9821920" y="5353682"/>
            <a:ext cx="1265202" cy="831874"/>
          </a:xfrm>
          <a:prstGeom prst="rect">
            <a:avLst/>
          </a:prstGeom>
          <a:solidFill>
            <a:schemeClr val="bg2">
              <a:lumMod val="75000"/>
            </a:scheme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</a:pPr>
            <a:r>
              <a:rPr lang="en-US" sz="1050" kern="0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Course Mapped</a:t>
            </a:r>
          </a:p>
        </p:txBody>
      </p:sp>
      <p:sp>
        <p:nvSpPr>
          <p:cNvPr id="79" name="Rectangle 78"/>
          <p:cNvSpPr/>
          <p:nvPr/>
        </p:nvSpPr>
        <p:spPr>
          <a:xfrm>
            <a:off x="11237913" y="4335437"/>
            <a:ext cx="952500" cy="898853"/>
          </a:xfrm>
          <a:prstGeom prst="rect">
            <a:avLst/>
          </a:prstGeom>
          <a:solidFill>
            <a:schemeClr val="bg2">
              <a:lumMod val="75000"/>
            </a:scheme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</a:pPr>
            <a:r>
              <a:rPr lang="en-US" sz="1050" kern="0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Course Rejected</a:t>
            </a:r>
          </a:p>
        </p:txBody>
      </p:sp>
      <p:sp>
        <p:nvSpPr>
          <p:cNvPr id="80" name="Rectangle 79"/>
          <p:cNvSpPr/>
          <p:nvPr/>
        </p:nvSpPr>
        <p:spPr>
          <a:xfrm>
            <a:off x="65361" y="5205177"/>
            <a:ext cx="1347087" cy="976212"/>
          </a:xfrm>
          <a:prstGeom prst="rect">
            <a:avLst/>
          </a:prstGeom>
          <a:solidFill>
            <a:schemeClr val="accent6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</a:pPr>
            <a:r>
              <a:rPr lang="en-US" sz="1050" kern="0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Populate MOU/CAC  Tracker</a:t>
            </a:r>
          </a:p>
        </p:txBody>
      </p:sp>
      <p:sp>
        <p:nvSpPr>
          <p:cNvPr id="81" name="Rectangle 80"/>
          <p:cNvSpPr/>
          <p:nvPr/>
        </p:nvSpPr>
        <p:spPr>
          <a:xfrm>
            <a:off x="7957869" y="5234290"/>
            <a:ext cx="1563500" cy="963275"/>
          </a:xfrm>
          <a:prstGeom prst="rect">
            <a:avLst/>
          </a:prstGeom>
          <a:solidFill>
            <a:schemeClr val="bg2">
              <a:lumMod val="75000"/>
            </a:scheme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1450" indent="-17145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en-US" sz="1050" kern="0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Inform Partner  and integration team</a:t>
            </a:r>
          </a:p>
          <a:p>
            <a:pPr marL="171450" indent="-17145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en-US" sz="1050" kern="0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Share validation sheets  with Assessment Team</a:t>
            </a:r>
          </a:p>
        </p:txBody>
      </p:sp>
      <p:sp>
        <p:nvSpPr>
          <p:cNvPr id="82" name="Rectangle 81"/>
          <p:cNvSpPr/>
          <p:nvPr/>
        </p:nvSpPr>
        <p:spPr>
          <a:xfrm>
            <a:off x="6288883" y="5303567"/>
            <a:ext cx="1347087" cy="852554"/>
          </a:xfrm>
          <a:prstGeom prst="rect">
            <a:avLst/>
          </a:prstGeom>
          <a:solidFill>
            <a:schemeClr val="bg2">
              <a:lumMod val="75000"/>
            </a:scheme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</a:pPr>
            <a:r>
              <a:rPr lang="en-US" sz="1050" kern="0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Request FSP catalogue details from the partner + E brochure </a:t>
            </a:r>
          </a:p>
        </p:txBody>
      </p:sp>
      <p:sp>
        <p:nvSpPr>
          <p:cNvPr id="83" name="Rectangle 82"/>
          <p:cNvSpPr/>
          <p:nvPr/>
        </p:nvSpPr>
        <p:spPr>
          <a:xfrm>
            <a:off x="1586707" y="5241922"/>
            <a:ext cx="1347087" cy="903981"/>
          </a:xfrm>
          <a:prstGeom prst="rect">
            <a:avLst/>
          </a:prstGeom>
          <a:solidFill>
            <a:schemeClr val="bg2">
              <a:lumMod val="75000"/>
            </a:scheme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</a:pPr>
            <a:r>
              <a:rPr lang="en-US" sz="1050" kern="0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Share CAC details with partner operations team</a:t>
            </a:r>
          </a:p>
        </p:txBody>
      </p:sp>
      <p:sp>
        <p:nvSpPr>
          <p:cNvPr id="85" name="Rectangle 84"/>
          <p:cNvSpPr/>
          <p:nvPr/>
        </p:nvSpPr>
        <p:spPr>
          <a:xfrm>
            <a:off x="3130063" y="5269003"/>
            <a:ext cx="1263011" cy="880342"/>
          </a:xfrm>
          <a:prstGeom prst="rect">
            <a:avLst/>
          </a:prstGeom>
          <a:solidFill>
            <a:schemeClr val="bg2">
              <a:lumMod val="75000"/>
            </a:scheme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</a:pPr>
            <a:r>
              <a:rPr lang="en-US" sz="1050" kern="0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Issue CAC</a:t>
            </a:r>
          </a:p>
        </p:txBody>
      </p:sp>
      <p:sp>
        <p:nvSpPr>
          <p:cNvPr id="86" name="Flowchart: Decision 85"/>
          <p:cNvSpPr/>
          <p:nvPr/>
        </p:nvSpPr>
        <p:spPr>
          <a:xfrm>
            <a:off x="4707326" y="5089931"/>
            <a:ext cx="1368166" cy="1313330"/>
          </a:xfrm>
          <a:prstGeom prst="flowChartDecision">
            <a:avLst/>
          </a:prstGeom>
          <a:solidFill>
            <a:schemeClr val="bg2">
              <a:lumMod val="75000"/>
            </a:scheme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</a:pPr>
            <a:r>
              <a:rPr lang="en-IN" sz="1000" kern="0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Signed MOU and cover note  to be received</a:t>
            </a:r>
          </a:p>
        </p:txBody>
      </p:sp>
      <p:sp>
        <p:nvSpPr>
          <p:cNvPr id="87" name="Rectangle 86"/>
          <p:cNvSpPr/>
          <p:nvPr/>
        </p:nvSpPr>
        <p:spPr>
          <a:xfrm>
            <a:off x="7957870" y="4386023"/>
            <a:ext cx="1498905" cy="655738"/>
          </a:xfrm>
          <a:prstGeom prst="rect">
            <a:avLst/>
          </a:prstGeom>
          <a:solidFill>
            <a:schemeClr val="accent6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defRPr/>
            </a:pPr>
            <a:r>
              <a:rPr lang="en-US" sz="1050" kern="0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Signing of Cover Note and MOU </a:t>
            </a:r>
          </a:p>
        </p:txBody>
      </p:sp>
      <p:cxnSp>
        <p:nvCxnSpPr>
          <p:cNvPr id="89" name="Straight Arrow Connector 88"/>
          <p:cNvCxnSpPr>
            <a:stCxn id="62" idx="3"/>
            <a:endCxn id="72" idx="1"/>
          </p:cNvCxnSpPr>
          <p:nvPr/>
        </p:nvCxnSpPr>
        <p:spPr>
          <a:xfrm flipV="1">
            <a:off x="2113826" y="1969888"/>
            <a:ext cx="404330" cy="926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>
            <a:endCxn id="71" idx="1"/>
          </p:cNvCxnSpPr>
          <p:nvPr/>
        </p:nvCxnSpPr>
        <p:spPr>
          <a:xfrm>
            <a:off x="4595466" y="1961933"/>
            <a:ext cx="30055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/>
          <p:cNvSpPr txBox="1"/>
          <p:nvPr/>
        </p:nvSpPr>
        <p:spPr>
          <a:xfrm>
            <a:off x="11314371" y="2045629"/>
            <a:ext cx="3198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solidFill>
                  <a:prstClr val="white"/>
                </a:solidFill>
                <a:latin typeface="Arial" panose="020B0604020202020204"/>
              </a:rPr>
              <a:t>9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100046" y="3297200"/>
            <a:ext cx="3198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solidFill>
                  <a:prstClr val="white"/>
                </a:solidFill>
                <a:latin typeface="Arial" panose="020B0604020202020204"/>
              </a:rPr>
              <a:t>2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00045" y="4116844"/>
            <a:ext cx="1064602" cy="261610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IN" sz="1100" dirty="0">
                <a:solidFill>
                  <a:prstClr val="black"/>
                </a:solidFill>
                <a:latin typeface="Arial" panose="020B0604020202020204"/>
              </a:rPr>
              <a:t>Partner Team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100045" y="4378454"/>
            <a:ext cx="1075250" cy="26161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N" sz="1100" dirty="0">
                <a:solidFill>
                  <a:prstClr val="black"/>
                </a:solidFill>
                <a:latin typeface="Arial" panose="020B0604020202020204"/>
              </a:rPr>
              <a:t>Content Team</a:t>
            </a:r>
          </a:p>
        </p:txBody>
      </p:sp>
      <p:cxnSp>
        <p:nvCxnSpPr>
          <p:cNvPr id="122" name="Straight Arrow Connector 121"/>
          <p:cNvCxnSpPr>
            <a:stCxn id="75" idx="2"/>
            <a:endCxn id="76" idx="0"/>
          </p:cNvCxnSpPr>
          <p:nvPr/>
        </p:nvCxnSpPr>
        <p:spPr>
          <a:xfrm>
            <a:off x="10249458" y="2652762"/>
            <a:ext cx="1" cy="17567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Arrow Connector 136"/>
          <p:cNvCxnSpPr>
            <a:endCxn id="77" idx="0"/>
          </p:cNvCxnSpPr>
          <p:nvPr/>
        </p:nvCxnSpPr>
        <p:spPr>
          <a:xfrm>
            <a:off x="10277204" y="4038717"/>
            <a:ext cx="0" cy="32037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Arrow Connector 137"/>
          <p:cNvCxnSpPr>
            <a:stCxn id="77" idx="2"/>
          </p:cNvCxnSpPr>
          <p:nvPr/>
        </p:nvCxnSpPr>
        <p:spPr>
          <a:xfrm flipH="1">
            <a:off x="10271928" y="5121091"/>
            <a:ext cx="5277" cy="19967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Arrow Connector 138"/>
          <p:cNvCxnSpPr>
            <a:stCxn id="77" idx="3"/>
          </p:cNvCxnSpPr>
          <p:nvPr/>
        </p:nvCxnSpPr>
        <p:spPr>
          <a:xfrm flipV="1">
            <a:off x="10753455" y="4726943"/>
            <a:ext cx="484459" cy="1314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TextBox 141"/>
          <p:cNvSpPr txBox="1"/>
          <p:nvPr/>
        </p:nvSpPr>
        <p:spPr>
          <a:xfrm>
            <a:off x="10824351" y="4509259"/>
            <a:ext cx="46004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900" dirty="0">
                <a:solidFill>
                  <a:prstClr val="black"/>
                </a:solidFill>
                <a:latin typeface="Arial" panose="020B0604020202020204"/>
              </a:rPr>
              <a:t>Yes</a:t>
            </a:r>
          </a:p>
        </p:txBody>
      </p:sp>
      <p:sp>
        <p:nvSpPr>
          <p:cNvPr id="143" name="TextBox 142"/>
          <p:cNvSpPr txBox="1"/>
          <p:nvPr/>
        </p:nvSpPr>
        <p:spPr>
          <a:xfrm>
            <a:off x="10483986" y="5089931"/>
            <a:ext cx="3716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900" dirty="0">
                <a:solidFill>
                  <a:prstClr val="black"/>
                </a:solidFill>
                <a:latin typeface="Arial" panose="020B0604020202020204"/>
              </a:rPr>
              <a:t>No</a:t>
            </a:r>
          </a:p>
        </p:txBody>
      </p:sp>
      <p:cxnSp>
        <p:nvCxnSpPr>
          <p:cNvPr id="147" name="Straight Arrow Connector 146"/>
          <p:cNvCxnSpPr>
            <a:stCxn id="78" idx="1"/>
          </p:cNvCxnSpPr>
          <p:nvPr/>
        </p:nvCxnSpPr>
        <p:spPr>
          <a:xfrm flipH="1" flipV="1">
            <a:off x="9518346" y="5760561"/>
            <a:ext cx="303574" cy="905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Arrow Connector 152"/>
          <p:cNvCxnSpPr>
            <a:stCxn id="81" idx="1"/>
            <a:endCxn id="82" idx="3"/>
          </p:cNvCxnSpPr>
          <p:nvPr/>
        </p:nvCxnSpPr>
        <p:spPr>
          <a:xfrm flipH="1">
            <a:off x="7635969" y="5715928"/>
            <a:ext cx="321900" cy="1391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Arrow Connector 155"/>
          <p:cNvCxnSpPr/>
          <p:nvPr/>
        </p:nvCxnSpPr>
        <p:spPr>
          <a:xfrm flipH="1" flipV="1">
            <a:off x="6070769" y="5760562"/>
            <a:ext cx="331346" cy="433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Arrow Connector 156"/>
          <p:cNvCxnSpPr/>
          <p:nvPr/>
        </p:nvCxnSpPr>
        <p:spPr>
          <a:xfrm flipH="1" flipV="1">
            <a:off x="4362278" y="5737775"/>
            <a:ext cx="331346" cy="433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Arrow Connector 158"/>
          <p:cNvCxnSpPr>
            <a:stCxn id="85" idx="1"/>
            <a:endCxn id="83" idx="3"/>
          </p:cNvCxnSpPr>
          <p:nvPr/>
        </p:nvCxnSpPr>
        <p:spPr>
          <a:xfrm flipH="1" flipV="1">
            <a:off x="2933794" y="5693912"/>
            <a:ext cx="196269" cy="1526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Arrow Connector 159"/>
          <p:cNvCxnSpPr>
            <a:stCxn id="83" idx="1"/>
            <a:endCxn id="80" idx="3"/>
          </p:cNvCxnSpPr>
          <p:nvPr/>
        </p:nvCxnSpPr>
        <p:spPr>
          <a:xfrm flipH="1" flipV="1">
            <a:off x="1412448" y="5693284"/>
            <a:ext cx="174259" cy="62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TextBox 151"/>
          <p:cNvSpPr txBox="1"/>
          <p:nvPr/>
        </p:nvSpPr>
        <p:spPr>
          <a:xfrm>
            <a:off x="9411792" y="1373035"/>
            <a:ext cx="1672550" cy="1277273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N" sz="1100" kern="0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Request SME to share validation score after detailed validation</a:t>
            </a:r>
          </a:p>
          <a:p>
            <a:endParaRPr lang="en-IN" sz="1100" kern="0" dirty="0">
              <a:solidFill>
                <a:prstClr val="black"/>
              </a:solidFill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indent="-228600">
              <a:buFontTx/>
              <a:buAutoNum type="arabicPeriod"/>
            </a:pPr>
            <a:endParaRPr lang="en-IN" sz="1100" kern="0" dirty="0">
              <a:solidFill>
                <a:prstClr val="black"/>
              </a:solidFill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IN" sz="1100" kern="0" dirty="0">
              <a:solidFill>
                <a:prstClr val="black"/>
              </a:solidFill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IN" sz="1100" kern="0" dirty="0">
              <a:solidFill>
                <a:prstClr val="black"/>
              </a:solidFill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2" name="TextBox 211"/>
          <p:cNvSpPr txBox="1"/>
          <p:nvPr/>
        </p:nvSpPr>
        <p:spPr>
          <a:xfrm>
            <a:off x="4505754" y="5442150"/>
            <a:ext cx="46004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900" dirty="0">
                <a:solidFill>
                  <a:prstClr val="black"/>
                </a:solidFill>
                <a:latin typeface="Arial" panose="020B0604020202020204"/>
              </a:rPr>
              <a:t>Yes</a:t>
            </a:r>
          </a:p>
        </p:txBody>
      </p:sp>
      <p:cxnSp>
        <p:nvCxnSpPr>
          <p:cNvPr id="214" name="Straight Arrow Connector 213"/>
          <p:cNvCxnSpPr>
            <a:stCxn id="86" idx="0"/>
          </p:cNvCxnSpPr>
          <p:nvPr/>
        </p:nvCxnSpPr>
        <p:spPr>
          <a:xfrm flipV="1">
            <a:off x="5391409" y="4698843"/>
            <a:ext cx="0" cy="39108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" name="Rectangle 214"/>
          <p:cNvSpPr/>
          <p:nvPr/>
        </p:nvSpPr>
        <p:spPr>
          <a:xfrm>
            <a:off x="4915159" y="3815040"/>
            <a:ext cx="952500" cy="898853"/>
          </a:xfrm>
          <a:prstGeom prst="rect">
            <a:avLst/>
          </a:prstGeom>
          <a:solidFill>
            <a:schemeClr val="accent6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</a:pPr>
            <a:r>
              <a:rPr lang="en-US" sz="1050" kern="0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Wait for the  Partner Team to share signed copy</a:t>
            </a:r>
          </a:p>
        </p:txBody>
      </p:sp>
      <p:sp>
        <p:nvSpPr>
          <p:cNvPr id="218" name="TextBox 217"/>
          <p:cNvSpPr txBox="1"/>
          <p:nvPr/>
        </p:nvSpPr>
        <p:spPr>
          <a:xfrm>
            <a:off x="5443717" y="4779649"/>
            <a:ext cx="3716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900" dirty="0">
                <a:solidFill>
                  <a:prstClr val="black"/>
                </a:solidFill>
                <a:latin typeface="Arial" panose="020B0604020202020204"/>
              </a:rPr>
              <a:t>No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571338" y="2674412"/>
            <a:ext cx="101186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50" b="1" dirty="0">
                <a:solidFill>
                  <a:prstClr val="black"/>
                </a:solidFill>
                <a:latin typeface="Arial" panose="020B0604020202020204"/>
              </a:rPr>
              <a:t>Day 1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3022294" y="2598856"/>
            <a:ext cx="1339985" cy="3770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50" b="1" dirty="0">
                <a:solidFill>
                  <a:prstClr val="black"/>
                </a:solidFill>
                <a:latin typeface="Arial" panose="020B0604020202020204"/>
              </a:rPr>
              <a:t>Day1-3</a:t>
            </a:r>
          </a:p>
          <a:p>
            <a:r>
              <a:rPr lang="en-IN" sz="800" b="1" dirty="0">
                <a:solidFill>
                  <a:prstClr val="black"/>
                </a:solidFill>
                <a:latin typeface="Arial" panose="020B0604020202020204"/>
              </a:rPr>
              <a:t>*External Dependency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5606147" y="2660411"/>
            <a:ext cx="133998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50" b="1" dirty="0">
                <a:solidFill>
                  <a:prstClr val="black"/>
                </a:solidFill>
                <a:latin typeface="Arial" panose="020B0604020202020204"/>
              </a:rPr>
              <a:t>Day 6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7359322" y="2653431"/>
            <a:ext cx="133998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50" b="1" dirty="0">
                <a:solidFill>
                  <a:prstClr val="black"/>
                </a:solidFill>
                <a:latin typeface="Arial" panose="020B0604020202020204"/>
              </a:rPr>
              <a:t>Day 7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11044171" y="1824761"/>
            <a:ext cx="59004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50" b="1" dirty="0">
                <a:solidFill>
                  <a:prstClr val="black"/>
                </a:solidFill>
                <a:latin typeface="Arial" panose="020B0604020202020204"/>
              </a:rPr>
              <a:t>Day 7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11048542" y="3243049"/>
            <a:ext cx="72263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50" b="1" dirty="0">
                <a:solidFill>
                  <a:prstClr val="black"/>
                </a:solidFill>
                <a:latin typeface="Arial" panose="020B0604020202020204"/>
              </a:rPr>
              <a:t>Day 12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10135236" y="6149345"/>
            <a:ext cx="72263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50" b="1" dirty="0">
                <a:solidFill>
                  <a:prstClr val="black"/>
                </a:solidFill>
                <a:latin typeface="Arial" panose="020B0604020202020204"/>
              </a:rPr>
              <a:t>Day 12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8448447" y="6161916"/>
            <a:ext cx="72263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50" b="1" dirty="0">
                <a:solidFill>
                  <a:prstClr val="black"/>
                </a:solidFill>
                <a:latin typeface="Arial" panose="020B0604020202020204"/>
              </a:rPr>
              <a:t>Day 12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3108303" y="6131936"/>
            <a:ext cx="12678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800" b="1" dirty="0">
                <a:solidFill>
                  <a:prstClr val="black"/>
                </a:solidFill>
                <a:latin typeface="Arial" panose="020B0604020202020204"/>
              </a:rPr>
              <a:t>Day 12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1740727" y="6140445"/>
            <a:ext cx="12678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800" b="1" dirty="0">
                <a:solidFill>
                  <a:prstClr val="black"/>
                </a:solidFill>
                <a:latin typeface="Arial" panose="020B0604020202020204"/>
              </a:rPr>
              <a:t>Day 12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144848" y="6140445"/>
            <a:ext cx="123563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800" b="1" dirty="0">
                <a:solidFill>
                  <a:prstClr val="black"/>
                </a:solidFill>
                <a:latin typeface="Arial" panose="020B0604020202020204"/>
              </a:rPr>
              <a:t>Day 12</a:t>
            </a:r>
          </a:p>
        </p:txBody>
      </p:sp>
      <p:cxnSp>
        <p:nvCxnSpPr>
          <p:cNvPr id="84" name="Straight Arrow Connector 83"/>
          <p:cNvCxnSpPr/>
          <p:nvPr/>
        </p:nvCxnSpPr>
        <p:spPr>
          <a:xfrm flipH="1">
            <a:off x="1053092" y="1033535"/>
            <a:ext cx="13025" cy="30938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>
            <a:off x="7056309" y="1951719"/>
            <a:ext cx="30055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>
            <a:stCxn id="74" idx="3"/>
            <a:endCxn id="152" idx="1"/>
          </p:cNvCxnSpPr>
          <p:nvPr/>
        </p:nvCxnSpPr>
        <p:spPr>
          <a:xfrm>
            <a:off x="9274830" y="1998149"/>
            <a:ext cx="136963" cy="1352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8589508" y="5010482"/>
            <a:ext cx="0" cy="343201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TextBox 125"/>
          <p:cNvSpPr txBox="1"/>
          <p:nvPr/>
        </p:nvSpPr>
        <p:spPr>
          <a:xfrm>
            <a:off x="6359771" y="6104640"/>
            <a:ext cx="12678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800" b="1" dirty="0">
                <a:solidFill>
                  <a:prstClr val="black"/>
                </a:solidFill>
                <a:latin typeface="Arial" panose="020B0604020202020204"/>
              </a:rPr>
              <a:t>Day 12</a:t>
            </a:r>
          </a:p>
          <a:p>
            <a:pPr algn="ctr"/>
            <a:r>
              <a:rPr lang="en-IN" sz="800" b="1" dirty="0">
                <a:solidFill>
                  <a:prstClr val="black"/>
                </a:solidFill>
                <a:latin typeface="Arial" panose="020B0604020202020204"/>
              </a:rPr>
              <a:t>External Dependency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5419453" y="5294866"/>
            <a:ext cx="12678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900" b="1" dirty="0">
                <a:solidFill>
                  <a:prstClr val="black"/>
                </a:solidFill>
                <a:latin typeface="Arial" panose="020B0604020202020204"/>
              </a:rPr>
              <a:t>Day 12</a:t>
            </a:r>
          </a:p>
        </p:txBody>
      </p:sp>
      <p:pic>
        <p:nvPicPr>
          <p:cNvPr id="2" name="Picture 2" descr="IN MEDIA | nasscom">
            <a:extLst>
              <a:ext uri="{FF2B5EF4-FFF2-40B4-BE49-F238E27FC236}">
                <a16:creationId xmlns:a16="http://schemas.microsoft.com/office/drawing/2014/main" id="{F5D94BC7-7B41-E111-77F8-11698C3223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7983" y="6211668"/>
            <a:ext cx="2352676" cy="646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2578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>
            <a:spLocks noGrp="1"/>
          </p:cNvSpPr>
          <p:nvPr>
            <p:ph type="title"/>
          </p:nvPr>
        </p:nvSpPr>
        <p:spPr>
          <a:xfrm>
            <a:off x="296215" y="337572"/>
            <a:ext cx="11281587" cy="487362"/>
          </a:xfrm>
        </p:spPr>
        <p:txBody>
          <a:bodyPr>
            <a:noAutofit/>
          </a:bodyPr>
          <a:lstStyle/>
          <a:p>
            <a:r>
              <a:rPr lang="en-US" sz="2800" b="1" dirty="0">
                <a:solidFill>
                  <a:srgbClr val="C00000"/>
                </a:solidFill>
                <a:latin typeface="Arial" panose="020B0604020202020204" pitchFamily="34" charset="0"/>
              </a:rPr>
              <a:t>COMPETENCY STANDARDS: </a:t>
            </a:r>
            <a:r>
              <a:rPr lang="en-US" sz="2800" dirty="0">
                <a:latin typeface="Arial" panose="020B0604020202020204" pitchFamily="34" charset="0"/>
              </a:rPr>
              <a:t>Our Vision</a:t>
            </a:r>
            <a:endParaRPr lang="en-IN" sz="2800" dirty="0">
              <a:latin typeface="+mn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96214" y="1303940"/>
            <a:ext cx="4801321" cy="267765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Create common language across academia, industry and government to drive talent transformation initiatives at scale since they provide common understanding and terminology when discussing job roles &amp; </a:t>
            </a:r>
            <a:r>
              <a:rPr kumimoji="0" lang="en-IN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skills.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0" y="1736035"/>
            <a:ext cx="12618970" cy="4647696"/>
            <a:chOff x="0" y="1736035"/>
            <a:chExt cx="12618970" cy="4647696"/>
          </a:xfrm>
        </p:grpSpPr>
        <p:sp>
          <p:nvSpPr>
            <p:cNvPr id="33" name="Freeform 32"/>
            <p:cNvSpPr/>
            <p:nvPr/>
          </p:nvSpPr>
          <p:spPr>
            <a:xfrm>
              <a:off x="6348230" y="2979729"/>
              <a:ext cx="3978664" cy="1550504"/>
            </a:xfrm>
            <a:custGeom>
              <a:avLst/>
              <a:gdLst>
                <a:gd name="connsiteX0" fmla="*/ 0 w 5486400"/>
                <a:gd name="connsiteY0" fmla="*/ 1550504 h 1550504"/>
                <a:gd name="connsiteX1" fmla="*/ 132521 w 5486400"/>
                <a:gd name="connsiteY1" fmla="*/ 1524000 h 1550504"/>
                <a:gd name="connsiteX2" fmla="*/ 159026 w 5486400"/>
                <a:gd name="connsiteY2" fmla="*/ 1497496 h 1550504"/>
                <a:gd name="connsiteX3" fmla="*/ 238539 w 5486400"/>
                <a:gd name="connsiteY3" fmla="*/ 1470991 h 1550504"/>
                <a:gd name="connsiteX4" fmla="*/ 278295 w 5486400"/>
                <a:gd name="connsiteY4" fmla="*/ 1457739 h 1550504"/>
                <a:gd name="connsiteX5" fmla="*/ 344556 w 5486400"/>
                <a:gd name="connsiteY5" fmla="*/ 1417983 h 1550504"/>
                <a:gd name="connsiteX6" fmla="*/ 371061 w 5486400"/>
                <a:gd name="connsiteY6" fmla="*/ 1391478 h 1550504"/>
                <a:gd name="connsiteX7" fmla="*/ 450574 w 5486400"/>
                <a:gd name="connsiteY7" fmla="*/ 1338470 h 1550504"/>
                <a:gd name="connsiteX8" fmla="*/ 516834 w 5486400"/>
                <a:gd name="connsiteY8" fmla="*/ 1285461 h 1550504"/>
                <a:gd name="connsiteX9" fmla="*/ 543339 w 5486400"/>
                <a:gd name="connsiteY9" fmla="*/ 1258957 h 1550504"/>
                <a:gd name="connsiteX10" fmla="*/ 622852 w 5486400"/>
                <a:gd name="connsiteY10" fmla="*/ 1232452 h 1550504"/>
                <a:gd name="connsiteX11" fmla="*/ 662608 w 5486400"/>
                <a:gd name="connsiteY11" fmla="*/ 1205948 h 1550504"/>
                <a:gd name="connsiteX12" fmla="*/ 781878 w 5486400"/>
                <a:gd name="connsiteY12" fmla="*/ 1179443 h 1550504"/>
                <a:gd name="connsiteX13" fmla="*/ 940904 w 5486400"/>
                <a:gd name="connsiteY13" fmla="*/ 1192696 h 1550504"/>
                <a:gd name="connsiteX14" fmla="*/ 1007165 w 5486400"/>
                <a:gd name="connsiteY14" fmla="*/ 1205948 h 1550504"/>
                <a:gd name="connsiteX15" fmla="*/ 1086678 w 5486400"/>
                <a:gd name="connsiteY15" fmla="*/ 1219200 h 1550504"/>
                <a:gd name="connsiteX16" fmla="*/ 1537252 w 5486400"/>
                <a:gd name="connsiteY16" fmla="*/ 1205948 h 1550504"/>
                <a:gd name="connsiteX17" fmla="*/ 1590261 w 5486400"/>
                <a:gd name="connsiteY17" fmla="*/ 1192696 h 1550504"/>
                <a:gd name="connsiteX18" fmla="*/ 1669774 w 5486400"/>
                <a:gd name="connsiteY18" fmla="*/ 1166191 h 1550504"/>
                <a:gd name="connsiteX19" fmla="*/ 1775791 w 5486400"/>
                <a:gd name="connsiteY19" fmla="*/ 1086678 h 1550504"/>
                <a:gd name="connsiteX20" fmla="*/ 1789043 w 5486400"/>
                <a:gd name="connsiteY20" fmla="*/ 1046922 h 1550504"/>
                <a:gd name="connsiteX21" fmla="*/ 1842052 w 5486400"/>
                <a:gd name="connsiteY21" fmla="*/ 993913 h 1550504"/>
                <a:gd name="connsiteX22" fmla="*/ 1881808 w 5486400"/>
                <a:gd name="connsiteY22" fmla="*/ 927652 h 1550504"/>
                <a:gd name="connsiteX23" fmla="*/ 1921565 w 5486400"/>
                <a:gd name="connsiteY23" fmla="*/ 861391 h 1550504"/>
                <a:gd name="connsiteX24" fmla="*/ 1934817 w 5486400"/>
                <a:gd name="connsiteY24" fmla="*/ 821635 h 1550504"/>
                <a:gd name="connsiteX25" fmla="*/ 1987826 w 5486400"/>
                <a:gd name="connsiteY25" fmla="*/ 768626 h 1550504"/>
                <a:gd name="connsiteX26" fmla="*/ 2001078 w 5486400"/>
                <a:gd name="connsiteY26" fmla="*/ 728870 h 1550504"/>
                <a:gd name="connsiteX27" fmla="*/ 2054087 w 5486400"/>
                <a:gd name="connsiteY27" fmla="*/ 675861 h 1550504"/>
                <a:gd name="connsiteX28" fmla="*/ 2067339 w 5486400"/>
                <a:gd name="connsiteY28" fmla="*/ 636104 h 1550504"/>
                <a:gd name="connsiteX29" fmla="*/ 2146852 w 5486400"/>
                <a:gd name="connsiteY29" fmla="*/ 543339 h 1550504"/>
                <a:gd name="connsiteX30" fmla="*/ 2186608 w 5486400"/>
                <a:gd name="connsiteY30" fmla="*/ 503583 h 1550504"/>
                <a:gd name="connsiteX31" fmla="*/ 2226365 w 5486400"/>
                <a:gd name="connsiteY31" fmla="*/ 490330 h 1550504"/>
                <a:gd name="connsiteX32" fmla="*/ 2305878 w 5486400"/>
                <a:gd name="connsiteY32" fmla="*/ 450574 h 1550504"/>
                <a:gd name="connsiteX33" fmla="*/ 2398643 w 5486400"/>
                <a:gd name="connsiteY33" fmla="*/ 410817 h 1550504"/>
                <a:gd name="connsiteX34" fmla="*/ 2491408 w 5486400"/>
                <a:gd name="connsiteY34" fmla="*/ 384313 h 1550504"/>
                <a:gd name="connsiteX35" fmla="*/ 2597426 w 5486400"/>
                <a:gd name="connsiteY35" fmla="*/ 371061 h 1550504"/>
                <a:gd name="connsiteX36" fmla="*/ 2676939 w 5486400"/>
                <a:gd name="connsiteY36" fmla="*/ 357809 h 1550504"/>
                <a:gd name="connsiteX37" fmla="*/ 3140765 w 5486400"/>
                <a:gd name="connsiteY37" fmla="*/ 371061 h 1550504"/>
                <a:gd name="connsiteX38" fmla="*/ 3180521 w 5486400"/>
                <a:gd name="connsiteY38" fmla="*/ 384313 h 1550504"/>
                <a:gd name="connsiteX39" fmla="*/ 3273287 w 5486400"/>
                <a:gd name="connsiteY39" fmla="*/ 397565 h 1550504"/>
                <a:gd name="connsiteX40" fmla="*/ 3392556 w 5486400"/>
                <a:gd name="connsiteY40" fmla="*/ 437322 h 1550504"/>
                <a:gd name="connsiteX41" fmla="*/ 3432313 w 5486400"/>
                <a:gd name="connsiteY41" fmla="*/ 450574 h 1550504"/>
                <a:gd name="connsiteX42" fmla="*/ 3472069 w 5486400"/>
                <a:gd name="connsiteY42" fmla="*/ 477078 h 1550504"/>
                <a:gd name="connsiteX43" fmla="*/ 3617843 w 5486400"/>
                <a:gd name="connsiteY43" fmla="*/ 516835 h 1550504"/>
                <a:gd name="connsiteX44" fmla="*/ 3896139 w 5486400"/>
                <a:gd name="connsiteY44" fmla="*/ 503583 h 1550504"/>
                <a:gd name="connsiteX45" fmla="*/ 4081669 w 5486400"/>
                <a:gd name="connsiteY45" fmla="*/ 450574 h 1550504"/>
                <a:gd name="connsiteX46" fmla="*/ 4121426 w 5486400"/>
                <a:gd name="connsiteY46" fmla="*/ 424070 h 1550504"/>
                <a:gd name="connsiteX47" fmla="*/ 4147930 w 5486400"/>
                <a:gd name="connsiteY47" fmla="*/ 397565 h 1550504"/>
                <a:gd name="connsiteX48" fmla="*/ 4187687 w 5486400"/>
                <a:gd name="connsiteY48" fmla="*/ 384313 h 1550504"/>
                <a:gd name="connsiteX49" fmla="*/ 4200939 w 5486400"/>
                <a:gd name="connsiteY49" fmla="*/ 344557 h 1550504"/>
                <a:gd name="connsiteX50" fmla="*/ 4267200 w 5486400"/>
                <a:gd name="connsiteY50" fmla="*/ 278296 h 1550504"/>
                <a:gd name="connsiteX51" fmla="*/ 4293704 w 5486400"/>
                <a:gd name="connsiteY51" fmla="*/ 251791 h 1550504"/>
                <a:gd name="connsiteX52" fmla="*/ 4346713 w 5486400"/>
                <a:gd name="connsiteY52" fmla="*/ 185530 h 1550504"/>
                <a:gd name="connsiteX53" fmla="*/ 4386469 w 5486400"/>
                <a:gd name="connsiteY53" fmla="*/ 159026 h 1550504"/>
                <a:gd name="connsiteX54" fmla="*/ 4439478 w 5486400"/>
                <a:gd name="connsiteY54" fmla="*/ 106017 h 1550504"/>
                <a:gd name="connsiteX55" fmla="*/ 4532243 w 5486400"/>
                <a:gd name="connsiteY55" fmla="*/ 66261 h 1550504"/>
                <a:gd name="connsiteX56" fmla="*/ 4664765 w 5486400"/>
                <a:gd name="connsiteY56" fmla="*/ 26504 h 1550504"/>
                <a:gd name="connsiteX57" fmla="*/ 4704521 w 5486400"/>
                <a:gd name="connsiteY57" fmla="*/ 13252 h 1550504"/>
                <a:gd name="connsiteX58" fmla="*/ 4810539 w 5486400"/>
                <a:gd name="connsiteY58" fmla="*/ 0 h 1550504"/>
                <a:gd name="connsiteX59" fmla="*/ 5062330 w 5486400"/>
                <a:gd name="connsiteY59" fmla="*/ 13252 h 1550504"/>
                <a:gd name="connsiteX60" fmla="*/ 5327374 w 5486400"/>
                <a:gd name="connsiteY60" fmla="*/ 39757 h 1550504"/>
                <a:gd name="connsiteX61" fmla="*/ 5486400 w 5486400"/>
                <a:gd name="connsiteY61" fmla="*/ 39757 h 1550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486400" h="1550504">
                  <a:moveTo>
                    <a:pt x="0" y="1550504"/>
                  </a:moveTo>
                  <a:cubicBezTo>
                    <a:pt x="9984" y="1548840"/>
                    <a:pt x="112751" y="1533885"/>
                    <a:pt x="132521" y="1524000"/>
                  </a:cubicBezTo>
                  <a:cubicBezTo>
                    <a:pt x="143696" y="1518412"/>
                    <a:pt x="147851" y="1503084"/>
                    <a:pt x="159026" y="1497496"/>
                  </a:cubicBezTo>
                  <a:cubicBezTo>
                    <a:pt x="184015" y="1485002"/>
                    <a:pt x="212035" y="1479826"/>
                    <a:pt x="238539" y="1470991"/>
                  </a:cubicBezTo>
                  <a:lnTo>
                    <a:pt x="278295" y="1457739"/>
                  </a:lnTo>
                  <a:cubicBezTo>
                    <a:pt x="345456" y="1390580"/>
                    <a:pt x="258536" y="1469595"/>
                    <a:pt x="344556" y="1417983"/>
                  </a:cubicBezTo>
                  <a:cubicBezTo>
                    <a:pt x="355270" y="1411555"/>
                    <a:pt x="361065" y="1398975"/>
                    <a:pt x="371061" y="1391478"/>
                  </a:cubicBezTo>
                  <a:cubicBezTo>
                    <a:pt x="396544" y="1372366"/>
                    <a:pt x="450574" y="1338470"/>
                    <a:pt x="450574" y="1338470"/>
                  </a:cubicBezTo>
                  <a:cubicBezTo>
                    <a:pt x="503360" y="1259288"/>
                    <a:pt x="445713" y="1328133"/>
                    <a:pt x="516834" y="1285461"/>
                  </a:cubicBezTo>
                  <a:cubicBezTo>
                    <a:pt x="527548" y="1279033"/>
                    <a:pt x="532164" y="1264545"/>
                    <a:pt x="543339" y="1258957"/>
                  </a:cubicBezTo>
                  <a:cubicBezTo>
                    <a:pt x="568328" y="1246463"/>
                    <a:pt x="622852" y="1232452"/>
                    <a:pt x="622852" y="1232452"/>
                  </a:cubicBezTo>
                  <a:cubicBezTo>
                    <a:pt x="636104" y="1223617"/>
                    <a:pt x="648362" y="1213071"/>
                    <a:pt x="662608" y="1205948"/>
                  </a:cubicBezTo>
                  <a:cubicBezTo>
                    <a:pt x="695230" y="1189637"/>
                    <a:pt x="751343" y="1184532"/>
                    <a:pt x="781878" y="1179443"/>
                  </a:cubicBezTo>
                  <a:cubicBezTo>
                    <a:pt x="834887" y="1183861"/>
                    <a:pt x="888076" y="1186481"/>
                    <a:pt x="940904" y="1192696"/>
                  </a:cubicBezTo>
                  <a:cubicBezTo>
                    <a:pt x="963274" y="1195328"/>
                    <a:pt x="985004" y="1201919"/>
                    <a:pt x="1007165" y="1205948"/>
                  </a:cubicBezTo>
                  <a:cubicBezTo>
                    <a:pt x="1033602" y="1210755"/>
                    <a:pt x="1060174" y="1214783"/>
                    <a:pt x="1086678" y="1219200"/>
                  </a:cubicBezTo>
                  <a:cubicBezTo>
                    <a:pt x="1236869" y="1214783"/>
                    <a:pt x="1387203" y="1213845"/>
                    <a:pt x="1537252" y="1205948"/>
                  </a:cubicBezTo>
                  <a:cubicBezTo>
                    <a:pt x="1555440" y="1204991"/>
                    <a:pt x="1572816" y="1197930"/>
                    <a:pt x="1590261" y="1192696"/>
                  </a:cubicBezTo>
                  <a:cubicBezTo>
                    <a:pt x="1617021" y="1184668"/>
                    <a:pt x="1669774" y="1166191"/>
                    <a:pt x="1669774" y="1166191"/>
                  </a:cubicBezTo>
                  <a:cubicBezTo>
                    <a:pt x="1759683" y="1106252"/>
                    <a:pt x="1726763" y="1135708"/>
                    <a:pt x="1775791" y="1086678"/>
                  </a:cubicBezTo>
                  <a:cubicBezTo>
                    <a:pt x="1780208" y="1073426"/>
                    <a:pt x="1780924" y="1058289"/>
                    <a:pt x="1789043" y="1046922"/>
                  </a:cubicBezTo>
                  <a:cubicBezTo>
                    <a:pt x="1803567" y="1026588"/>
                    <a:pt x="1842052" y="993913"/>
                    <a:pt x="1842052" y="993913"/>
                  </a:cubicBezTo>
                  <a:cubicBezTo>
                    <a:pt x="1879591" y="881297"/>
                    <a:pt x="1827238" y="1018601"/>
                    <a:pt x="1881808" y="927652"/>
                  </a:cubicBezTo>
                  <a:cubicBezTo>
                    <a:pt x="1933418" y="841636"/>
                    <a:pt x="1854410" y="928549"/>
                    <a:pt x="1921565" y="861391"/>
                  </a:cubicBezTo>
                  <a:cubicBezTo>
                    <a:pt x="1925982" y="848139"/>
                    <a:pt x="1926698" y="833002"/>
                    <a:pt x="1934817" y="821635"/>
                  </a:cubicBezTo>
                  <a:cubicBezTo>
                    <a:pt x="1949341" y="801301"/>
                    <a:pt x="1987826" y="768626"/>
                    <a:pt x="1987826" y="768626"/>
                  </a:cubicBezTo>
                  <a:cubicBezTo>
                    <a:pt x="1992243" y="755374"/>
                    <a:pt x="1992959" y="740237"/>
                    <a:pt x="2001078" y="728870"/>
                  </a:cubicBezTo>
                  <a:cubicBezTo>
                    <a:pt x="2015602" y="708536"/>
                    <a:pt x="2054087" y="675861"/>
                    <a:pt x="2054087" y="675861"/>
                  </a:cubicBezTo>
                  <a:cubicBezTo>
                    <a:pt x="2058504" y="662609"/>
                    <a:pt x="2061092" y="648598"/>
                    <a:pt x="2067339" y="636104"/>
                  </a:cubicBezTo>
                  <a:cubicBezTo>
                    <a:pt x="2087521" y="595739"/>
                    <a:pt x="2114247" y="575944"/>
                    <a:pt x="2146852" y="543339"/>
                  </a:cubicBezTo>
                  <a:cubicBezTo>
                    <a:pt x="2160104" y="530087"/>
                    <a:pt x="2168829" y="509510"/>
                    <a:pt x="2186608" y="503583"/>
                  </a:cubicBezTo>
                  <a:cubicBezTo>
                    <a:pt x="2199860" y="499165"/>
                    <a:pt x="2213871" y="496577"/>
                    <a:pt x="2226365" y="490330"/>
                  </a:cubicBezTo>
                  <a:cubicBezTo>
                    <a:pt x="2329117" y="438954"/>
                    <a:pt x="2205954" y="483881"/>
                    <a:pt x="2305878" y="450574"/>
                  </a:cubicBezTo>
                  <a:cubicBezTo>
                    <a:pt x="2366400" y="410226"/>
                    <a:pt x="2323766" y="432211"/>
                    <a:pt x="2398643" y="410817"/>
                  </a:cubicBezTo>
                  <a:cubicBezTo>
                    <a:pt x="2442751" y="398214"/>
                    <a:pt x="2441703" y="392597"/>
                    <a:pt x="2491408" y="384313"/>
                  </a:cubicBezTo>
                  <a:cubicBezTo>
                    <a:pt x="2526538" y="378458"/>
                    <a:pt x="2562170" y="376098"/>
                    <a:pt x="2597426" y="371061"/>
                  </a:cubicBezTo>
                  <a:cubicBezTo>
                    <a:pt x="2624026" y="367261"/>
                    <a:pt x="2650435" y="362226"/>
                    <a:pt x="2676939" y="357809"/>
                  </a:cubicBezTo>
                  <a:cubicBezTo>
                    <a:pt x="2831548" y="362226"/>
                    <a:pt x="2986307" y="362932"/>
                    <a:pt x="3140765" y="371061"/>
                  </a:cubicBezTo>
                  <a:cubicBezTo>
                    <a:pt x="3154715" y="371795"/>
                    <a:pt x="3166823" y="381574"/>
                    <a:pt x="3180521" y="384313"/>
                  </a:cubicBezTo>
                  <a:cubicBezTo>
                    <a:pt x="3211150" y="390439"/>
                    <a:pt x="3242365" y="393148"/>
                    <a:pt x="3273287" y="397565"/>
                  </a:cubicBezTo>
                  <a:lnTo>
                    <a:pt x="3392556" y="437322"/>
                  </a:lnTo>
                  <a:lnTo>
                    <a:pt x="3432313" y="450574"/>
                  </a:lnTo>
                  <a:cubicBezTo>
                    <a:pt x="3445565" y="459409"/>
                    <a:pt x="3457515" y="470609"/>
                    <a:pt x="3472069" y="477078"/>
                  </a:cubicBezTo>
                  <a:cubicBezTo>
                    <a:pt x="3527098" y="501536"/>
                    <a:pt x="3561154" y="505497"/>
                    <a:pt x="3617843" y="516835"/>
                  </a:cubicBezTo>
                  <a:cubicBezTo>
                    <a:pt x="3710608" y="512418"/>
                    <a:pt x="3803762" y="513139"/>
                    <a:pt x="3896139" y="503583"/>
                  </a:cubicBezTo>
                  <a:cubicBezTo>
                    <a:pt x="3906596" y="502501"/>
                    <a:pt x="4061678" y="463901"/>
                    <a:pt x="4081669" y="450574"/>
                  </a:cubicBezTo>
                  <a:cubicBezTo>
                    <a:pt x="4094921" y="441739"/>
                    <a:pt x="4108989" y="434020"/>
                    <a:pt x="4121426" y="424070"/>
                  </a:cubicBezTo>
                  <a:cubicBezTo>
                    <a:pt x="4131182" y="416265"/>
                    <a:pt x="4137216" y="403993"/>
                    <a:pt x="4147930" y="397565"/>
                  </a:cubicBezTo>
                  <a:cubicBezTo>
                    <a:pt x="4159908" y="390378"/>
                    <a:pt x="4174435" y="388730"/>
                    <a:pt x="4187687" y="384313"/>
                  </a:cubicBezTo>
                  <a:cubicBezTo>
                    <a:pt x="4192104" y="371061"/>
                    <a:pt x="4192558" y="355732"/>
                    <a:pt x="4200939" y="344557"/>
                  </a:cubicBezTo>
                  <a:cubicBezTo>
                    <a:pt x="4219680" y="319568"/>
                    <a:pt x="4245113" y="300383"/>
                    <a:pt x="4267200" y="278296"/>
                  </a:cubicBezTo>
                  <a:cubicBezTo>
                    <a:pt x="4276035" y="269461"/>
                    <a:pt x="4286773" y="262187"/>
                    <a:pt x="4293704" y="251791"/>
                  </a:cubicBezTo>
                  <a:cubicBezTo>
                    <a:pt x="4313384" y="222271"/>
                    <a:pt x="4319736" y="207111"/>
                    <a:pt x="4346713" y="185530"/>
                  </a:cubicBezTo>
                  <a:cubicBezTo>
                    <a:pt x="4359150" y="175581"/>
                    <a:pt x="4374376" y="169391"/>
                    <a:pt x="4386469" y="159026"/>
                  </a:cubicBezTo>
                  <a:cubicBezTo>
                    <a:pt x="4405442" y="142764"/>
                    <a:pt x="4415772" y="113919"/>
                    <a:pt x="4439478" y="106017"/>
                  </a:cubicBezTo>
                  <a:cubicBezTo>
                    <a:pt x="4567455" y="63358"/>
                    <a:pt x="4368480" y="131765"/>
                    <a:pt x="4532243" y="66261"/>
                  </a:cubicBezTo>
                  <a:cubicBezTo>
                    <a:pt x="4610967" y="34772"/>
                    <a:pt x="4596431" y="46029"/>
                    <a:pt x="4664765" y="26504"/>
                  </a:cubicBezTo>
                  <a:cubicBezTo>
                    <a:pt x="4678196" y="22666"/>
                    <a:pt x="4690777" y="15751"/>
                    <a:pt x="4704521" y="13252"/>
                  </a:cubicBezTo>
                  <a:cubicBezTo>
                    <a:pt x="4739561" y="6881"/>
                    <a:pt x="4775200" y="4417"/>
                    <a:pt x="4810539" y="0"/>
                  </a:cubicBezTo>
                  <a:cubicBezTo>
                    <a:pt x="4894469" y="4417"/>
                    <a:pt x="4978513" y="7043"/>
                    <a:pt x="5062330" y="13252"/>
                  </a:cubicBezTo>
                  <a:cubicBezTo>
                    <a:pt x="5303223" y="31096"/>
                    <a:pt x="5010241" y="26542"/>
                    <a:pt x="5327374" y="39757"/>
                  </a:cubicBezTo>
                  <a:cubicBezTo>
                    <a:pt x="5380337" y="41964"/>
                    <a:pt x="5433391" y="39757"/>
                    <a:pt x="5486400" y="39757"/>
                  </a:cubicBezTo>
                </a:path>
              </a:pathLst>
            </a:cu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Freeform 15"/>
            <p:cNvSpPr/>
            <p:nvPr/>
          </p:nvSpPr>
          <p:spPr>
            <a:xfrm rot="20324376">
              <a:off x="8640306" y="2120870"/>
              <a:ext cx="3978664" cy="1550504"/>
            </a:xfrm>
            <a:custGeom>
              <a:avLst/>
              <a:gdLst>
                <a:gd name="connsiteX0" fmla="*/ 0 w 5486400"/>
                <a:gd name="connsiteY0" fmla="*/ 1550504 h 1550504"/>
                <a:gd name="connsiteX1" fmla="*/ 132521 w 5486400"/>
                <a:gd name="connsiteY1" fmla="*/ 1524000 h 1550504"/>
                <a:gd name="connsiteX2" fmla="*/ 159026 w 5486400"/>
                <a:gd name="connsiteY2" fmla="*/ 1497496 h 1550504"/>
                <a:gd name="connsiteX3" fmla="*/ 238539 w 5486400"/>
                <a:gd name="connsiteY3" fmla="*/ 1470991 h 1550504"/>
                <a:gd name="connsiteX4" fmla="*/ 278295 w 5486400"/>
                <a:gd name="connsiteY4" fmla="*/ 1457739 h 1550504"/>
                <a:gd name="connsiteX5" fmla="*/ 344556 w 5486400"/>
                <a:gd name="connsiteY5" fmla="*/ 1417983 h 1550504"/>
                <a:gd name="connsiteX6" fmla="*/ 371061 w 5486400"/>
                <a:gd name="connsiteY6" fmla="*/ 1391478 h 1550504"/>
                <a:gd name="connsiteX7" fmla="*/ 450574 w 5486400"/>
                <a:gd name="connsiteY7" fmla="*/ 1338470 h 1550504"/>
                <a:gd name="connsiteX8" fmla="*/ 516834 w 5486400"/>
                <a:gd name="connsiteY8" fmla="*/ 1285461 h 1550504"/>
                <a:gd name="connsiteX9" fmla="*/ 543339 w 5486400"/>
                <a:gd name="connsiteY9" fmla="*/ 1258957 h 1550504"/>
                <a:gd name="connsiteX10" fmla="*/ 622852 w 5486400"/>
                <a:gd name="connsiteY10" fmla="*/ 1232452 h 1550504"/>
                <a:gd name="connsiteX11" fmla="*/ 662608 w 5486400"/>
                <a:gd name="connsiteY11" fmla="*/ 1205948 h 1550504"/>
                <a:gd name="connsiteX12" fmla="*/ 781878 w 5486400"/>
                <a:gd name="connsiteY12" fmla="*/ 1179443 h 1550504"/>
                <a:gd name="connsiteX13" fmla="*/ 940904 w 5486400"/>
                <a:gd name="connsiteY13" fmla="*/ 1192696 h 1550504"/>
                <a:gd name="connsiteX14" fmla="*/ 1007165 w 5486400"/>
                <a:gd name="connsiteY14" fmla="*/ 1205948 h 1550504"/>
                <a:gd name="connsiteX15" fmla="*/ 1086678 w 5486400"/>
                <a:gd name="connsiteY15" fmla="*/ 1219200 h 1550504"/>
                <a:gd name="connsiteX16" fmla="*/ 1537252 w 5486400"/>
                <a:gd name="connsiteY16" fmla="*/ 1205948 h 1550504"/>
                <a:gd name="connsiteX17" fmla="*/ 1590261 w 5486400"/>
                <a:gd name="connsiteY17" fmla="*/ 1192696 h 1550504"/>
                <a:gd name="connsiteX18" fmla="*/ 1669774 w 5486400"/>
                <a:gd name="connsiteY18" fmla="*/ 1166191 h 1550504"/>
                <a:gd name="connsiteX19" fmla="*/ 1775791 w 5486400"/>
                <a:gd name="connsiteY19" fmla="*/ 1086678 h 1550504"/>
                <a:gd name="connsiteX20" fmla="*/ 1789043 w 5486400"/>
                <a:gd name="connsiteY20" fmla="*/ 1046922 h 1550504"/>
                <a:gd name="connsiteX21" fmla="*/ 1842052 w 5486400"/>
                <a:gd name="connsiteY21" fmla="*/ 993913 h 1550504"/>
                <a:gd name="connsiteX22" fmla="*/ 1881808 w 5486400"/>
                <a:gd name="connsiteY22" fmla="*/ 927652 h 1550504"/>
                <a:gd name="connsiteX23" fmla="*/ 1921565 w 5486400"/>
                <a:gd name="connsiteY23" fmla="*/ 861391 h 1550504"/>
                <a:gd name="connsiteX24" fmla="*/ 1934817 w 5486400"/>
                <a:gd name="connsiteY24" fmla="*/ 821635 h 1550504"/>
                <a:gd name="connsiteX25" fmla="*/ 1987826 w 5486400"/>
                <a:gd name="connsiteY25" fmla="*/ 768626 h 1550504"/>
                <a:gd name="connsiteX26" fmla="*/ 2001078 w 5486400"/>
                <a:gd name="connsiteY26" fmla="*/ 728870 h 1550504"/>
                <a:gd name="connsiteX27" fmla="*/ 2054087 w 5486400"/>
                <a:gd name="connsiteY27" fmla="*/ 675861 h 1550504"/>
                <a:gd name="connsiteX28" fmla="*/ 2067339 w 5486400"/>
                <a:gd name="connsiteY28" fmla="*/ 636104 h 1550504"/>
                <a:gd name="connsiteX29" fmla="*/ 2146852 w 5486400"/>
                <a:gd name="connsiteY29" fmla="*/ 543339 h 1550504"/>
                <a:gd name="connsiteX30" fmla="*/ 2186608 w 5486400"/>
                <a:gd name="connsiteY30" fmla="*/ 503583 h 1550504"/>
                <a:gd name="connsiteX31" fmla="*/ 2226365 w 5486400"/>
                <a:gd name="connsiteY31" fmla="*/ 490330 h 1550504"/>
                <a:gd name="connsiteX32" fmla="*/ 2305878 w 5486400"/>
                <a:gd name="connsiteY32" fmla="*/ 450574 h 1550504"/>
                <a:gd name="connsiteX33" fmla="*/ 2398643 w 5486400"/>
                <a:gd name="connsiteY33" fmla="*/ 410817 h 1550504"/>
                <a:gd name="connsiteX34" fmla="*/ 2491408 w 5486400"/>
                <a:gd name="connsiteY34" fmla="*/ 384313 h 1550504"/>
                <a:gd name="connsiteX35" fmla="*/ 2597426 w 5486400"/>
                <a:gd name="connsiteY35" fmla="*/ 371061 h 1550504"/>
                <a:gd name="connsiteX36" fmla="*/ 2676939 w 5486400"/>
                <a:gd name="connsiteY36" fmla="*/ 357809 h 1550504"/>
                <a:gd name="connsiteX37" fmla="*/ 3140765 w 5486400"/>
                <a:gd name="connsiteY37" fmla="*/ 371061 h 1550504"/>
                <a:gd name="connsiteX38" fmla="*/ 3180521 w 5486400"/>
                <a:gd name="connsiteY38" fmla="*/ 384313 h 1550504"/>
                <a:gd name="connsiteX39" fmla="*/ 3273287 w 5486400"/>
                <a:gd name="connsiteY39" fmla="*/ 397565 h 1550504"/>
                <a:gd name="connsiteX40" fmla="*/ 3392556 w 5486400"/>
                <a:gd name="connsiteY40" fmla="*/ 437322 h 1550504"/>
                <a:gd name="connsiteX41" fmla="*/ 3432313 w 5486400"/>
                <a:gd name="connsiteY41" fmla="*/ 450574 h 1550504"/>
                <a:gd name="connsiteX42" fmla="*/ 3472069 w 5486400"/>
                <a:gd name="connsiteY42" fmla="*/ 477078 h 1550504"/>
                <a:gd name="connsiteX43" fmla="*/ 3617843 w 5486400"/>
                <a:gd name="connsiteY43" fmla="*/ 516835 h 1550504"/>
                <a:gd name="connsiteX44" fmla="*/ 3896139 w 5486400"/>
                <a:gd name="connsiteY44" fmla="*/ 503583 h 1550504"/>
                <a:gd name="connsiteX45" fmla="*/ 4081669 w 5486400"/>
                <a:gd name="connsiteY45" fmla="*/ 450574 h 1550504"/>
                <a:gd name="connsiteX46" fmla="*/ 4121426 w 5486400"/>
                <a:gd name="connsiteY46" fmla="*/ 424070 h 1550504"/>
                <a:gd name="connsiteX47" fmla="*/ 4147930 w 5486400"/>
                <a:gd name="connsiteY47" fmla="*/ 397565 h 1550504"/>
                <a:gd name="connsiteX48" fmla="*/ 4187687 w 5486400"/>
                <a:gd name="connsiteY48" fmla="*/ 384313 h 1550504"/>
                <a:gd name="connsiteX49" fmla="*/ 4200939 w 5486400"/>
                <a:gd name="connsiteY49" fmla="*/ 344557 h 1550504"/>
                <a:gd name="connsiteX50" fmla="*/ 4267200 w 5486400"/>
                <a:gd name="connsiteY50" fmla="*/ 278296 h 1550504"/>
                <a:gd name="connsiteX51" fmla="*/ 4293704 w 5486400"/>
                <a:gd name="connsiteY51" fmla="*/ 251791 h 1550504"/>
                <a:gd name="connsiteX52" fmla="*/ 4346713 w 5486400"/>
                <a:gd name="connsiteY52" fmla="*/ 185530 h 1550504"/>
                <a:gd name="connsiteX53" fmla="*/ 4386469 w 5486400"/>
                <a:gd name="connsiteY53" fmla="*/ 159026 h 1550504"/>
                <a:gd name="connsiteX54" fmla="*/ 4439478 w 5486400"/>
                <a:gd name="connsiteY54" fmla="*/ 106017 h 1550504"/>
                <a:gd name="connsiteX55" fmla="*/ 4532243 w 5486400"/>
                <a:gd name="connsiteY55" fmla="*/ 66261 h 1550504"/>
                <a:gd name="connsiteX56" fmla="*/ 4664765 w 5486400"/>
                <a:gd name="connsiteY56" fmla="*/ 26504 h 1550504"/>
                <a:gd name="connsiteX57" fmla="*/ 4704521 w 5486400"/>
                <a:gd name="connsiteY57" fmla="*/ 13252 h 1550504"/>
                <a:gd name="connsiteX58" fmla="*/ 4810539 w 5486400"/>
                <a:gd name="connsiteY58" fmla="*/ 0 h 1550504"/>
                <a:gd name="connsiteX59" fmla="*/ 5062330 w 5486400"/>
                <a:gd name="connsiteY59" fmla="*/ 13252 h 1550504"/>
                <a:gd name="connsiteX60" fmla="*/ 5327374 w 5486400"/>
                <a:gd name="connsiteY60" fmla="*/ 39757 h 1550504"/>
                <a:gd name="connsiteX61" fmla="*/ 5486400 w 5486400"/>
                <a:gd name="connsiteY61" fmla="*/ 39757 h 1550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486400" h="1550504">
                  <a:moveTo>
                    <a:pt x="0" y="1550504"/>
                  </a:moveTo>
                  <a:cubicBezTo>
                    <a:pt x="9984" y="1548840"/>
                    <a:pt x="112751" y="1533885"/>
                    <a:pt x="132521" y="1524000"/>
                  </a:cubicBezTo>
                  <a:cubicBezTo>
                    <a:pt x="143696" y="1518412"/>
                    <a:pt x="147851" y="1503084"/>
                    <a:pt x="159026" y="1497496"/>
                  </a:cubicBezTo>
                  <a:cubicBezTo>
                    <a:pt x="184015" y="1485002"/>
                    <a:pt x="212035" y="1479826"/>
                    <a:pt x="238539" y="1470991"/>
                  </a:cubicBezTo>
                  <a:lnTo>
                    <a:pt x="278295" y="1457739"/>
                  </a:lnTo>
                  <a:cubicBezTo>
                    <a:pt x="345456" y="1390580"/>
                    <a:pt x="258536" y="1469595"/>
                    <a:pt x="344556" y="1417983"/>
                  </a:cubicBezTo>
                  <a:cubicBezTo>
                    <a:pt x="355270" y="1411555"/>
                    <a:pt x="361065" y="1398975"/>
                    <a:pt x="371061" y="1391478"/>
                  </a:cubicBezTo>
                  <a:cubicBezTo>
                    <a:pt x="396544" y="1372366"/>
                    <a:pt x="450574" y="1338470"/>
                    <a:pt x="450574" y="1338470"/>
                  </a:cubicBezTo>
                  <a:cubicBezTo>
                    <a:pt x="503360" y="1259288"/>
                    <a:pt x="445713" y="1328133"/>
                    <a:pt x="516834" y="1285461"/>
                  </a:cubicBezTo>
                  <a:cubicBezTo>
                    <a:pt x="527548" y="1279033"/>
                    <a:pt x="532164" y="1264545"/>
                    <a:pt x="543339" y="1258957"/>
                  </a:cubicBezTo>
                  <a:cubicBezTo>
                    <a:pt x="568328" y="1246463"/>
                    <a:pt x="622852" y="1232452"/>
                    <a:pt x="622852" y="1232452"/>
                  </a:cubicBezTo>
                  <a:cubicBezTo>
                    <a:pt x="636104" y="1223617"/>
                    <a:pt x="648362" y="1213071"/>
                    <a:pt x="662608" y="1205948"/>
                  </a:cubicBezTo>
                  <a:cubicBezTo>
                    <a:pt x="695230" y="1189637"/>
                    <a:pt x="751343" y="1184532"/>
                    <a:pt x="781878" y="1179443"/>
                  </a:cubicBezTo>
                  <a:cubicBezTo>
                    <a:pt x="834887" y="1183861"/>
                    <a:pt x="888076" y="1186481"/>
                    <a:pt x="940904" y="1192696"/>
                  </a:cubicBezTo>
                  <a:cubicBezTo>
                    <a:pt x="963274" y="1195328"/>
                    <a:pt x="985004" y="1201919"/>
                    <a:pt x="1007165" y="1205948"/>
                  </a:cubicBezTo>
                  <a:cubicBezTo>
                    <a:pt x="1033602" y="1210755"/>
                    <a:pt x="1060174" y="1214783"/>
                    <a:pt x="1086678" y="1219200"/>
                  </a:cubicBezTo>
                  <a:cubicBezTo>
                    <a:pt x="1236869" y="1214783"/>
                    <a:pt x="1387203" y="1213845"/>
                    <a:pt x="1537252" y="1205948"/>
                  </a:cubicBezTo>
                  <a:cubicBezTo>
                    <a:pt x="1555440" y="1204991"/>
                    <a:pt x="1572816" y="1197930"/>
                    <a:pt x="1590261" y="1192696"/>
                  </a:cubicBezTo>
                  <a:cubicBezTo>
                    <a:pt x="1617021" y="1184668"/>
                    <a:pt x="1669774" y="1166191"/>
                    <a:pt x="1669774" y="1166191"/>
                  </a:cubicBezTo>
                  <a:cubicBezTo>
                    <a:pt x="1759683" y="1106252"/>
                    <a:pt x="1726763" y="1135708"/>
                    <a:pt x="1775791" y="1086678"/>
                  </a:cubicBezTo>
                  <a:cubicBezTo>
                    <a:pt x="1780208" y="1073426"/>
                    <a:pt x="1780924" y="1058289"/>
                    <a:pt x="1789043" y="1046922"/>
                  </a:cubicBezTo>
                  <a:cubicBezTo>
                    <a:pt x="1803567" y="1026588"/>
                    <a:pt x="1842052" y="993913"/>
                    <a:pt x="1842052" y="993913"/>
                  </a:cubicBezTo>
                  <a:cubicBezTo>
                    <a:pt x="1879591" y="881297"/>
                    <a:pt x="1827238" y="1018601"/>
                    <a:pt x="1881808" y="927652"/>
                  </a:cubicBezTo>
                  <a:cubicBezTo>
                    <a:pt x="1933418" y="841636"/>
                    <a:pt x="1854410" y="928549"/>
                    <a:pt x="1921565" y="861391"/>
                  </a:cubicBezTo>
                  <a:cubicBezTo>
                    <a:pt x="1925982" y="848139"/>
                    <a:pt x="1926698" y="833002"/>
                    <a:pt x="1934817" y="821635"/>
                  </a:cubicBezTo>
                  <a:cubicBezTo>
                    <a:pt x="1949341" y="801301"/>
                    <a:pt x="1987826" y="768626"/>
                    <a:pt x="1987826" y="768626"/>
                  </a:cubicBezTo>
                  <a:cubicBezTo>
                    <a:pt x="1992243" y="755374"/>
                    <a:pt x="1992959" y="740237"/>
                    <a:pt x="2001078" y="728870"/>
                  </a:cubicBezTo>
                  <a:cubicBezTo>
                    <a:pt x="2015602" y="708536"/>
                    <a:pt x="2054087" y="675861"/>
                    <a:pt x="2054087" y="675861"/>
                  </a:cubicBezTo>
                  <a:cubicBezTo>
                    <a:pt x="2058504" y="662609"/>
                    <a:pt x="2061092" y="648598"/>
                    <a:pt x="2067339" y="636104"/>
                  </a:cubicBezTo>
                  <a:cubicBezTo>
                    <a:pt x="2087521" y="595739"/>
                    <a:pt x="2114247" y="575944"/>
                    <a:pt x="2146852" y="543339"/>
                  </a:cubicBezTo>
                  <a:cubicBezTo>
                    <a:pt x="2160104" y="530087"/>
                    <a:pt x="2168829" y="509510"/>
                    <a:pt x="2186608" y="503583"/>
                  </a:cubicBezTo>
                  <a:cubicBezTo>
                    <a:pt x="2199860" y="499165"/>
                    <a:pt x="2213871" y="496577"/>
                    <a:pt x="2226365" y="490330"/>
                  </a:cubicBezTo>
                  <a:cubicBezTo>
                    <a:pt x="2329117" y="438954"/>
                    <a:pt x="2205954" y="483881"/>
                    <a:pt x="2305878" y="450574"/>
                  </a:cubicBezTo>
                  <a:cubicBezTo>
                    <a:pt x="2366400" y="410226"/>
                    <a:pt x="2323766" y="432211"/>
                    <a:pt x="2398643" y="410817"/>
                  </a:cubicBezTo>
                  <a:cubicBezTo>
                    <a:pt x="2442751" y="398214"/>
                    <a:pt x="2441703" y="392597"/>
                    <a:pt x="2491408" y="384313"/>
                  </a:cubicBezTo>
                  <a:cubicBezTo>
                    <a:pt x="2526538" y="378458"/>
                    <a:pt x="2562170" y="376098"/>
                    <a:pt x="2597426" y="371061"/>
                  </a:cubicBezTo>
                  <a:cubicBezTo>
                    <a:pt x="2624026" y="367261"/>
                    <a:pt x="2650435" y="362226"/>
                    <a:pt x="2676939" y="357809"/>
                  </a:cubicBezTo>
                  <a:cubicBezTo>
                    <a:pt x="2831548" y="362226"/>
                    <a:pt x="2986307" y="362932"/>
                    <a:pt x="3140765" y="371061"/>
                  </a:cubicBezTo>
                  <a:cubicBezTo>
                    <a:pt x="3154715" y="371795"/>
                    <a:pt x="3166823" y="381574"/>
                    <a:pt x="3180521" y="384313"/>
                  </a:cubicBezTo>
                  <a:cubicBezTo>
                    <a:pt x="3211150" y="390439"/>
                    <a:pt x="3242365" y="393148"/>
                    <a:pt x="3273287" y="397565"/>
                  </a:cubicBezTo>
                  <a:lnTo>
                    <a:pt x="3392556" y="437322"/>
                  </a:lnTo>
                  <a:lnTo>
                    <a:pt x="3432313" y="450574"/>
                  </a:lnTo>
                  <a:cubicBezTo>
                    <a:pt x="3445565" y="459409"/>
                    <a:pt x="3457515" y="470609"/>
                    <a:pt x="3472069" y="477078"/>
                  </a:cubicBezTo>
                  <a:cubicBezTo>
                    <a:pt x="3527098" y="501536"/>
                    <a:pt x="3561154" y="505497"/>
                    <a:pt x="3617843" y="516835"/>
                  </a:cubicBezTo>
                  <a:cubicBezTo>
                    <a:pt x="3710608" y="512418"/>
                    <a:pt x="3803762" y="513139"/>
                    <a:pt x="3896139" y="503583"/>
                  </a:cubicBezTo>
                  <a:cubicBezTo>
                    <a:pt x="3906596" y="502501"/>
                    <a:pt x="4061678" y="463901"/>
                    <a:pt x="4081669" y="450574"/>
                  </a:cubicBezTo>
                  <a:cubicBezTo>
                    <a:pt x="4094921" y="441739"/>
                    <a:pt x="4108989" y="434020"/>
                    <a:pt x="4121426" y="424070"/>
                  </a:cubicBezTo>
                  <a:cubicBezTo>
                    <a:pt x="4131182" y="416265"/>
                    <a:pt x="4137216" y="403993"/>
                    <a:pt x="4147930" y="397565"/>
                  </a:cubicBezTo>
                  <a:cubicBezTo>
                    <a:pt x="4159908" y="390378"/>
                    <a:pt x="4174435" y="388730"/>
                    <a:pt x="4187687" y="384313"/>
                  </a:cubicBezTo>
                  <a:cubicBezTo>
                    <a:pt x="4192104" y="371061"/>
                    <a:pt x="4192558" y="355732"/>
                    <a:pt x="4200939" y="344557"/>
                  </a:cubicBezTo>
                  <a:cubicBezTo>
                    <a:pt x="4219680" y="319568"/>
                    <a:pt x="4245113" y="300383"/>
                    <a:pt x="4267200" y="278296"/>
                  </a:cubicBezTo>
                  <a:cubicBezTo>
                    <a:pt x="4276035" y="269461"/>
                    <a:pt x="4286773" y="262187"/>
                    <a:pt x="4293704" y="251791"/>
                  </a:cubicBezTo>
                  <a:cubicBezTo>
                    <a:pt x="4313384" y="222271"/>
                    <a:pt x="4319736" y="207111"/>
                    <a:pt x="4346713" y="185530"/>
                  </a:cubicBezTo>
                  <a:cubicBezTo>
                    <a:pt x="4359150" y="175581"/>
                    <a:pt x="4374376" y="169391"/>
                    <a:pt x="4386469" y="159026"/>
                  </a:cubicBezTo>
                  <a:cubicBezTo>
                    <a:pt x="4405442" y="142764"/>
                    <a:pt x="4415772" y="113919"/>
                    <a:pt x="4439478" y="106017"/>
                  </a:cubicBezTo>
                  <a:cubicBezTo>
                    <a:pt x="4567455" y="63358"/>
                    <a:pt x="4368480" y="131765"/>
                    <a:pt x="4532243" y="66261"/>
                  </a:cubicBezTo>
                  <a:cubicBezTo>
                    <a:pt x="4610967" y="34772"/>
                    <a:pt x="4596431" y="46029"/>
                    <a:pt x="4664765" y="26504"/>
                  </a:cubicBezTo>
                  <a:cubicBezTo>
                    <a:pt x="4678196" y="22666"/>
                    <a:pt x="4690777" y="15751"/>
                    <a:pt x="4704521" y="13252"/>
                  </a:cubicBezTo>
                  <a:cubicBezTo>
                    <a:pt x="4739561" y="6881"/>
                    <a:pt x="4775200" y="4417"/>
                    <a:pt x="4810539" y="0"/>
                  </a:cubicBezTo>
                  <a:cubicBezTo>
                    <a:pt x="4894469" y="4417"/>
                    <a:pt x="4978513" y="7043"/>
                    <a:pt x="5062330" y="13252"/>
                  </a:cubicBezTo>
                  <a:cubicBezTo>
                    <a:pt x="5303223" y="31096"/>
                    <a:pt x="5010241" y="26542"/>
                    <a:pt x="5327374" y="39757"/>
                  </a:cubicBezTo>
                  <a:cubicBezTo>
                    <a:pt x="5380337" y="41964"/>
                    <a:pt x="5433391" y="39757"/>
                    <a:pt x="5486400" y="39757"/>
                  </a:cubicBezTo>
                </a:path>
              </a:pathLst>
            </a:cu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Freeform 11"/>
            <p:cNvSpPr/>
            <p:nvPr/>
          </p:nvSpPr>
          <p:spPr>
            <a:xfrm>
              <a:off x="0" y="4574883"/>
              <a:ext cx="6400541" cy="1808848"/>
            </a:xfrm>
            <a:custGeom>
              <a:avLst/>
              <a:gdLst>
                <a:gd name="connsiteX0" fmla="*/ 0 w 5486400"/>
                <a:gd name="connsiteY0" fmla="*/ 1550504 h 1550504"/>
                <a:gd name="connsiteX1" fmla="*/ 132521 w 5486400"/>
                <a:gd name="connsiteY1" fmla="*/ 1524000 h 1550504"/>
                <a:gd name="connsiteX2" fmla="*/ 159026 w 5486400"/>
                <a:gd name="connsiteY2" fmla="*/ 1497496 h 1550504"/>
                <a:gd name="connsiteX3" fmla="*/ 238539 w 5486400"/>
                <a:gd name="connsiteY3" fmla="*/ 1470991 h 1550504"/>
                <a:gd name="connsiteX4" fmla="*/ 278295 w 5486400"/>
                <a:gd name="connsiteY4" fmla="*/ 1457739 h 1550504"/>
                <a:gd name="connsiteX5" fmla="*/ 344556 w 5486400"/>
                <a:gd name="connsiteY5" fmla="*/ 1417983 h 1550504"/>
                <a:gd name="connsiteX6" fmla="*/ 371061 w 5486400"/>
                <a:gd name="connsiteY6" fmla="*/ 1391478 h 1550504"/>
                <a:gd name="connsiteX7" fmla="*/ 450574 w 5486400"/>
                <a:gd name="connsiteY7" fmla="*/ 1338470 h 1550504"/>
                <a:gd name="connsiteX8" fmla="*/ 516834 w 5486400"/>
                <a:gd name="connsiteY8" fmla="*/ 1285461 h 1550504"/>
                <a:gd name="connsiteX9" fmla="*/ 543339 w 5486400"/>
                <a:gd name="connsiteY9" fmla="*/ 1258957 h 1550504"/>
                <a:gd name="connsiteX10" fmla="*/ 622852 w 5486400"/>
                <a:gd name="connsiteY10" fmla="*/ 1232452 h 1550504"/>
                <a:gd name="connsiteX11" fmla="*/ 662608 w 5486400"/>
                <a:gd name="connsiteY11" fmla="*/ 1205948 h 1550504"/>
                <a:gd name="connsiteX12" fmla="*/ 781878 w 5486400"/>
                <a:gd name="connsiteY12" fmla="*/ 1179443 h 1550504"/>
                <a:gd name="connsiteX13" fmla="*/ 940904 w 5486400"/>
                <a:gd name="connsiteY13" fmla="*/ 1192696 h 1550504"/>
                <a:gd name="connsiteX14" fmla="*/ 1007165 w 5486400"/>
                <a:gd name="connsiteY14" fmla="*/ 1205948 h 1550504"/>
                <a:gd name="connsiteX15" fmla="*/ 1086678 w 5486400"/>
                <a:gd name="connsiteY15" fmla="*/ 1219200 h 1550504"/>
                <a:gd name="connsiteX16" fmla="*/ 1537252 w 5486400"/>
                <a:gd name="connsiteY16" fmla="*/ 1205948 h 1550504"/>
                <a:gd name="connsiteX17" fmla="*/ 1590261 w 5486400"/>
                <a:gd name="connsiteY17" fmla="*/ 1192696 h 1550504"/>
                <a:gd name="connsiteX18" fmla="*/ 1669774 w 5486400"/>
                <a:gd name="connsiteY18" fmla="*/ 1166191 h 1550504"/>
                <a:gd name="connsiteX19" fmla="*/ 1775791 w 5486400"/>
                <a:gd name="connsiteY19" fmla="*/ 1086678 h 1550504"/>
                <a:gd name="connsiteX20" fmla="*/ 1789043 w 5486400"/>
                <a:gd name="connsiteY20" fmla="*/ 1046922 h 1550504"/>
                <a:gd name="connsiteX21" fmla="*/ 1842052 w 5486400"/>
                <a:gd name="connsiteY21" fmla="*/ 993913 h 1550504"/>
                <a:gd name="connsiteX22" fmla="*/ 1881808 w 5486400"/>
                <a:gd name="connsiteY22" fmla="*/ 927652 h 1550504"/>
                <a:gd name="connsiteX23" fmla="*/ 1921565 w 5486400"/>
                <a:gd name="connsiteY23" fmla="*/ 861391 h 1550504"/>
                <a:gd name="connsiteX24" fmla="*/ 1934817 w 5486400"/>
                <a:gd name="connsiteY24" fmla="*/ 821635 h 1550504"/>
                <a:gd name="connsiteX25" fmla="*/ 1987826 w 5486400"/>
                <a:gd name="connsiteY25" fmla="*/ 768626 h 1550504"/>
                <a:gd name="connsiteX26" fmla="*/ 2001078 w 5486400"/>
                <a:gd name="connsiteY26" fmla="*/ 728870 h 1550504"/>
                <a:gd name="connsiteX27" fmla="*/ 2054087 w 5486400"/>
                <a:gd name="connsiteY27" fmla="*/ 675861 h 1550504"/>
                <a:gd name="connsiteX28" fmla="*/ 2067339 w 5486400"/>
                <a:gd name="connsiteY28" fmla="*/ 636104 h 1550504"/>
                <a:gd name="connsiteX29" fmla="*/ 2146852 w 5486400"/>
                <a:gd name="connsiteY29" fmla="*/ 543339 h 1550504"/>
                <a:gd name="connsiteX30" fmla="*/ 2186608 w 5486400"/>
                <a:gd name="connsiteY30" fmla="*/ 503583 h 1550504"/>
                <a:gd name="connsiteX31" fmla="*/ 2226365 w 5486400"/>
                <a:gd name="connsiteY31" fmla="*/ 490330 h 1550504"/>
                <a:gd name="connsiteX32" fmla="*/ 2305878 w 5486400"/>
                <a:gd name="connsiteY32" fmla="*/ 450574 h 1550504"/>
                <a:gd name="connsiteX33" fmla="*/ 2398643 w 5486400"/>
                <a:gd name="connsiteY33" fmla="*/ 410817 h 1550504"/>
                <a:gd name="connsiteX34" fmla="*/ 2491408 w 5486400"/>
                <a:gd name="connsiteY34" fmla="*/ 384313 h 1550504"/>
                <a:gd name="connsiteX35" fmla="*/ 2597426 w 5486400"/>
                <a:gd name="connsiteY35" fmla="*/ 371061 h 1550504"/>
                <a:gd name="connsiteX36" fmla="*/ 2676939 w 5486400"/>
                <a:gd name="connsiteY36" fmla="*/ 357809 h 1550504"/>
                <a:gd name="connsiteX37" fmla="*/ 3140765 w 5486400"/>
                <a:gd name="connsiteY37" fmla="*/ 371061 h 1550504"/>
                <a:gd name="connsiteX38" fmla="*/ 3180521 w 5486400"/>
                <a:gd name="connsiteY38" fmla="*/ 384313 h 1550504"/>
                <a:gd name="connsiteX39" fmla="*/ 3273287 w 5486400"/>
                <a:gd name="connsiteY39" fmla="*/ 397565 h 1550504"/>
                <a:gd name="connsiteX40" fmla="*/ 3392556 w 5486400"/>
                <a:gd name="connsiteY40" fmla="*/ 437322 h 1550504"/>
                <a:gd name="connsiteX41" fmla="*/ 3432313 w 5486400"/>
                <a:gd name="connsiteY41" fmla="*/ 450574 h 1550504"/>
                <a:gd name="connsiteX42" fmla="*/ 3472069 w 5486400"/>
                <a:gd name="connsiteY42" fmla="*/ 477078 h 1550504"/>
                <a:gd name="connsiteX43" fmla="*/ 3617843 w 5486400"/>
                <a:gd name="connsiteY43" fmla="*/ 516835 h 1550504"/>
                <a:gd name="connsiteX44" fmla="*/ 3896139 w 5486400"/>
                <a:gd name="connsiteY44" fmla="*/ 503583 h 1550504"/>
                <a:gd name="connsiteX45" fmla="*/ 4081669 w 5486400"/>
                <a:gd name="connsiteY45" fmla="*/ 450574 h 1550504"/>
                <a:gd name="connsiteX46" fmla="*/ 4121426 w 5486400"/>
                <a:gd name="connsiteY46" fmla="*/ 424070 h 1550504"/>
                <a:gd name="connsiteX47" fmla="*/ 4147930 w 5486400"/>
                <a:gd name="connsiteY47" fmla="*/ 397565 h 1550504"/>
                <a:gd name="connsiteX48" fmla="*/ 4187687 w 5486400"/>
                <a:gd name="connsiteY48" fmla="*/ 384313 h 1550504"/>
                <a:gd name="connsiteX49" fmla="*/ 4200939 w 5486400"/>
                <a:gd name="connsiteY49" fmla="*/ 344557 h 1550504"/>
                <a:gd name="connsiteX50" fmla="*/ 4267200 w 5486400"/>
                <a:gd name="connsiteY50" fmla="*/ 278296 h 1550504"/>
                <a:gd name="connsiteX51" fmla="*/ 4293704 w 5486400"/>
                <a:gd name="connsiteY51" fmla="*/ 251791 h 1550504"/>
                <a:gd name="connsiteX52" fmla="*/ 4346713 w 5486400"/>
                <a:gd name="connsiteY52" fmla="*/ 185530 h 1550504"/>
                <a:gd name="connsiteX53" fmla="*/ 4386469 w 5486400"/>
                <a:gd name="connsiteY53" fmla="*/ 159026 h 1550504"/>
                <a:gd name="connsiteX54" fmla="*/ 4439478 w 5486400"/>
                <a:gd name="connsiteY54" fmla="*/ 106017 h 1550504"/>
                <a:gd name="connsiteX55" fmla="*/ 4532243 w 5486400"/>
                <a:gd name="connsiteY55" fmla="*/ 66261 h 1550504"/>
                <a:gd name="connsiteX56" fmla="*/ 4664765 w 5486400"/>
                <a:gd name="connsiteY56" fmla="*/ 26504 h 1550504"/>
                <a:gd name="connsiteX57" fmla="*/ 4704521 w 5486400"/>
                <a:gd name="connsiteY57" fmla="*/ 13252 h 1550504"/>
                <a:gd name="connsiteX58" fmla="*/ 4810539 w 5486400"/>
                <a:gd name="connsiteY58" fmla="*/ 0 h 1550504"/>
                <a:gd name="connsiteX59" fmla="*/ 5062330 w 5486400"/>
                <a:gd name="connsiteY59" fmla="*/ 13252 h 1550504"/>
                <a:gd name="connsiteX60" fmla="*/ 5327374 w 5486400"/>
                <a:gd name="connsiteY60" fmla="*/ 39757 h 1550504"/>
                <a:gd name="connsiteX61" fmla="*/ 5486400 w 5486400"/>
                <a:gd name="connsiteY61" fmla="*/ 39757 h 1550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486400" h="1550504">
                  <a:moveTo>
                    <a:pt x="0" y="1550504"/>
                  </a:moveTo>
                  <a:cubicBezTo>
                    <a:pt x="9984" y="1548840"/>
                    <a:pt x="112751" y="1533885"/>
                    <a:pt x="132521" y="1524000"/>
                  </a:cubicBezTo>
                  <a:cubicBezTo>
                    <a:pt x="143696" y="1518412"/>
                    <a:pt x="147851" y="1503084"/>
                    <a:pt x="159026" y="1497496"/>
                  </a:cubicBezTo>
                  <a:cubicBezTo>
                    <a:pt x="184015" y="1485002"/>
                    <a:pt x="212035" y="1479826"/>
                    <a:pt x="238539" y="1470991"/>
                  </a:cubicBezTo>
                  <a:lnTo>
                    <a:pt x="278295" y="1457739"/>
                  </a:lnTo>
                  <a:cubicBezTo>
                    <a:pt x="345456" y="1390580"/>
                    <a:pt x="258536" y="1469595"/>
                    <a:pt x="344556" y="1417983"/>
                  </a:cubicBezTo>
                  <a:cubicBezTo>
                    <a:pt x="355270" y="1411555"/>
                    <a:pt x="361065" y="1398975"/>
                    <a:pt x="371061" y="1391478"/>
                  </a:cubicBezTo>
                  <a:cubicBezTo>
                    <a:pt x="396544" y="1372366"/>
                    <a:pt x="450574" y="1338470"/>
                    <a:pt x="450574" y="1338470"/>
                  </a:cubicBezTo>
                  <a:cubicBezTo>
                    <a:pt x="503360" y="1259288"/>
                    <a:pt x="445713" y="1328133"/>
                    <a:pt x="516834" y="1285461"/>
                  </a:cubicBezTo>
                  <a:cubicBezTo>
                    <a:pt x="527548" y="1279033"/>
                    <a:pt x="532164" y="1264545"/>
                    <a:pt x="543339" y="1258957"/>
                  </a:cubicBezTo>
                  <a:cubicBezTo>
                    <a:pt x="568328" y="1246463"/>
                    <a:pt x="622852" y="1232452"/>
                    <a:pt x="622852" y="1232452"/>
                  </a:cubicBezTo>
                  <a:cubicBezTo>
                    <a:pt x="636104" y="1223617"/>
                    <a:pt x="648362" y="1213071"/>
                    <a:pt x="662608" y="1205948"/>
                  </a:cubicBezTo>
                  <a:cubicBezTo>
                    <a:pt x="695230" y="1189637"/>
                    <a:pt x="751343" y="1184532"/>
                    <a:pt x="781878" y="1179443"/>
                  </a:cubicBezTo>
                  <a:cubicBezTo>
                    <a:pt x="834887" y="1183861"/>
                    <a:pt x="888076" y="1186481"/>
                    <a:pt x="940904" y="1192696"/>
                  </a:cubicBezTo>
                  <a:cubicBezTo>
                    <a:pt x="963274" y="1195328"/>
                    <a:pt x="985004" y="1201919"/>
                    <a:pt x="1007165" y="1205948"/>
                  </a:cubicBezTo>
                  <a:cubicBezTo>
                    <a:pt x="1033602" y="1210755"/>
                    <a:pt x="1060174" y="1214783"/>
                    <a:pt x="1086678" y="1219200"/>
                  </a:cubicBezTo>
                  <a:cubicBezTo>
                    <a:pt x="1236869" y="1214783"/>
                    <a:pt x="1387203" y="1213845"/>
                    <a:pt x="1537252" y="1205948"/>
                  </a:cubicBezTo>
                  <a:cubicBezTo>
                    <a:pt x="1555440" y="1204991"/>
                    <a:pt x="1572816" y="1197930"/>
                    <a:pt x="1590261" y="1192696"/>
                  </a:cubicBezTo>
                  <a:cubicBezTo>
                    <a:pt x="1617021" y="1184668"/>
                    <a:pt x="1669774" y="1166191"/>
                    <a:pt x="1669774" y="1166191"/>
                  </a:cubicBezTo>
                  <a:cubicBezTo>
                    <a:pt x="1759683" y="1106252"/>
                    <a:pt x="1726763" y="1135708"/>
                    <a:pt x="1775791" y="1086678"/>
                  </a:cubicBezTo>
                  <a:cubicBezTo>
                    <a:pt x="1780208" y="1073426"/>
                    <a:pt x="1780924" y="1058289"/>
                    <a:pt x="1789043" y="1046922"/>
                  </a:cubicBezTo>
                  <a:cubicBezTo>
                    <a:pt x="1803567" y="1026588"/>
                    <a:pt x="1842052" y="993913"/>
                    <a:pt x="1842052" y="993913"/>
                  </a:cubicBezTo>
                  <a:cubicBezTo>
                    <a:pt x="1879591" y="881297"/>
                    <a:pt x="1827238" y="1018601"/>
                    <a:pt x="1881808" y="927652"/>
                  </a:cubicBezTo>
                  <a:cubicBezTo>
                    <a:pt x="1933418" y="841636"/>
                    <a:pt x="1854410" y="928549"/>
                    <a:pt x="1921565" y="861391"/>
                  </a:cubicBezTo>
                  <a:cubicBezTo>
                    <a:pt x="1925982" y="848139"/>
                    <a:pt x="1926698" y="833002"/>
                    <a:pt x="1934817" y="821635"/>
                  </a:cubicBezTo>
                  <a:cubicBezTo>
                    <a:pt x="1949341" y="801301"/>
                    <a:pt x="1987826" y="768626"/>
                    <a:pt x="1987826" y="768626"/>
                  </a:cubicBezTo>
                  <a:cubicBezTo>
                    <a:pt x="1992243" y="755374"/>
                    <a:pt x="1992959" y="740237"/>
                    <a:pt x="2001078" y="728870"/>
                  </a:cubicBezTo>
                  <a:cubicBezTo>
                    <a:pt x="2015602" y="708536"/>
                    <a:pt x="2054087" y="675861"/>
                    <a:pt x="2054087" y="675861"/>
                  </a:cubicBezTo>
                  <a:cubicBezTo>
                    <a:pt x="2058504" y="662609"/>
                    <a:pt x="2061092" y="648598"/>
                    <a:pt x="2067339" y="636104"/>
                  </a:cubicBezTo>
                  <a:cubicBezTo>
                    <a:pt x="2087521" y="595739"/>
                    <a:pt x="2114247" y="575944"/>
                    <a:pt x="2146852" y="543339"/>
                  </a:cubicBezTo>
                  <a:cubicBezTo>
                    <a:pt x="2160104" y="530087"/>
                    <a:pt x="2168829" y="509510"/>
                    <a:pt x="2186608" y="503583"/>
                  </a:cubicBezTo>
                  <a:cubicBezTo>
                    <a:pt x="2199860" y="499165"/>
                    <a:pt x="2213871" y="496577"/>
                    <a:pt x="2226365" y="490330"/>
                  </a:cubicBezTo>
                  <a:cubicBezTo>
                    <a:pt x="2329117" y="438954"/>
                    <a:pt x="2205954" y="483881"/>
                    <a:pt x="2305878" y="450574"/>
                  </a:cubicBezTo>
                  <a:cubicBezTo>
                    <a:pt x="2366400" y="410226"/>
                    <a:pt x="2323766" y="432211"/>
                    <a:pt x="2398643" y="410817"/>
                  </a:cubicBezTo>
                  <a:cubicBezTo>
                    <a:pt x="2442751" y="398214"/>
                    <a:pt x="2441703" y="392597"/>
                    <a:pt x="2491408" y="384313"/>
                  </a:cubicBezTo>
                  <a:cubicBezTo>
                    <a:pt x="2526538" y="378458"/>
                    <a:pt x="2562170" y="376098"/>
                    <a:pt x="2597426" y="371061"/>
                  </a:cubicBezTo>
                  <a:cubicBezTo>
                    <a:pt x="2624026" y="367261"/>
                    <a:pt x="2650435" y="362226"/>
                    <a:pt x="2676939" y="357809"/>
                  </a:cubicBezTo>
                  <a:cubicBezTo>
                    <a:pt x="2831548" y="362226"/>
                    <a:pt x="2986307" y="362932"/>
                    <a:pt x="3140765" y="371061"/>
                  </a:cubicBezTo>
                  <a:cubicBezTo>
                    <a:pt x="3154715" y="371795"/>
                    <a:pt x="3166823" y="381574"/>
                    <a:pt x="3180521" y="384313"/>
                  </a:cubicBezTo>
                  <a:cubicBezTo>
                    <a:pt x="3211150" y="390439"/>
                    <a:pt x="3242365" y="393148"/>
                    <a:pt x="3273287" y="397565"/>
                  </a:cubicBezTo>
                  <a:lnTo>
                    <a:pt x="3392556" y="437322"/>
                  </a:lnTo>
                  <a:lnTo>
                    <a:pt x="3432313" y="450574"/>
                  </a:lnTo>
                  <a:cubicBezTo>
                    <a:pt x="3445565" y="459409"/>
                    <a:pt x="3457515" y="470609"/>
                    <a:pt x="3472069" y="477078"/>
                  </a:cubicBezTo>
                  <a:cubicBezTo>
                    <a:pt x="3527098" y="501536"/>
                    <a:pt x="3561154" y="505497"/>
                    <a:pt x="3617843" y="516835"/>
                  </a:cubicBezTo>
                  <a:cubicBezTo>
                    <a:pt x="3710608" y="512418"/>
                    <a:pt x="3803762" y="513139"/>
                    <a:pt x="3896139" y="503583"/>
                  </a:cubicBezTo>
                  <a:cubicBezTo>
                    <a:pt x="3906596" y="502501"/>
                    <a:pt x="4061678" y="463901"/>
                    <a:pt x="4081669" y="450574"/>
                  </a:cubicBezTo>
                  <a:cubicBezTo>
                    <a:pt x="4094921" y="441739"/>
                    <a:pt x="4108989" y="434020"/>
                    <a:pt x="4121426" y="424070"/>
                  </a:cubicBezTo>
                  <a:cubicBezTo>
                    <a:pt x="4131182" y="416265"/>
                    <a:pt x="4137216" y="403993"/>
                    <a:pt x="4147930" y="397565"/>
                  </a:cubicBezTo>
                  <a:cubicBezTo>
                    <a:pt x="4159908" y="390378"/>
                    <a:pt x="4174435" y="388730"/>
                    <a:pt x="4187687" y="384313"/>
                  </a:cubicBezTo>
                  <a:cubicBezTo>
                    <a:pt x="4192104" y="371061"/>
                    <a:pt x="4192558" y="355732"/>
                    <a:pt x="4200939" y="344557"/>
                  </a:cubicBezTo>
                  <a:cubicBezTo>
                    <a:pt x="4219680" y="319568"/>
                    <a:pt x="4245113" y="300383"/>
                    <a:pt x="4267200" y="278296"/>
                  </a:cubicBezTo>
                  <a:cubicBezTo>
                    <a:pt x="4276035" y="269461"/>
                    <a:pt x="4286773" y="262187"/>
                    <a:pt x="4293704" y="251791"/>
                  </a:cubicBezTo>
                  <a:cubicBezTo>
                    <a:pt x="4313384" y="222271"/>
                    <a:pt x="4319736" y="207111"/>
                    <a:pt x="4346713" y="185530"/>
                  </a:cubicBezTo>
                  <a:cubicBezTo>
                    <a:pt x="4359150" y="175581"/>
                    <a:pt x="4374376" y="169391"/>
                    <a:pt x="4386469" y="159026"/>
                  </a:cubicBezTo>
                  <a:cubicBezTo>
                    <a:pt x="4405442" y="142764"/>
                    <a:pt x="4415772" y="113919"/>
                    <a:pt x="4439478" y="106017"/>
                  </a:cubicBezTo>
                  <a:cubicBezTo>
                    <a:pt x="4567455" y="63358"/>
                    <a:pt x="4368480" y="131765"/>
                    <a:pt x="4532243" y="66261"/>
                  </a:cubicBezTo>
                  <a:cubicBezTo>
                    <a:pt x="4610967" y="34772"/>
                    <a:pt x="4596431" y="46029"/>
                    <a:pt x="4664765" y="26504"/>
                  </a:cubicBezTo>
                  <a:cubicBezTo>
                    <a:pt x="4678196" y="22666"/>
                    <a:pt x="4690777" y="15751"/>
                    <a:pt x="4704521" y="13252"/>
                  </a:cubicBezTo>
                  <a:cubicBezTo>
                    <a:pt x="4739561" y="6881"/>
                    <a:pt x="4775200" y="4417"/>
                    <a:pt x="4810539" y="0"/>
                  </a:cubicBezTo>
                  <a:cubicBezTo>
                    <a:pt x="4894469" y="4417"/>
                    <a:pt x="4978513" y="7043"/>
                    <a:pt x="5062330" y="13252"/>
                  </a:cubicBezTo>
                  <a:cubicBezTo>
                    <a:pt x="5303223" y="31096"/>
                    <a:pt x="5010241" y="26542"/>
                    <a:pt x="5327374" y="39757"/>
                  </a:cubicBezTo>
                  <a:cubicBezTo>
                    <a:pt x="5380337" y="41964"/>
                    <a:pt x="5433391" y="39757"/>
                    <a:pt x="5486400" y="39757"/>
                  </a:cubicBezTo>
                </a:path>
              </a:pathLst>
            </a:cu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5290928" y="1736035"/>
              <a:ext cx="6901072" cy="4561734"/>
              <a:chOff x="4607081" y="1504359"/>
              <a:chExt cx="7584920" cy="4793410"/>
            </a:xfrm>
          </p:grpSpPr>
          <p:pic>
            <p:nvPicPr>
              <p:cNvPr id="20" name="Picture 4" descr="http://hrmasia.com/wp-content/uploads/2019/01/BersinColumn.jpg"/>
              <p:cNvPicPr>
                <a:picLocks noChangeAspect="1" noChangeArrowheads="1"/>
              </p:cNvPicPr>
              <p:nvPr/>
            </p:nvPicPr>
            <p:blipFill rotWithShape="1"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154" b="6523"/>
              <a:stretch/>
            </p:blipFill>
            <p:spPr bwMode="auto">
              <a:xfrm>
                <a:off x="4607081" y="1504359"/>
                <a:ext cx="7584920" cy="47934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1" name="Rounded Rectangle 20"/>
              <p:cNvSpPr/>
              <p:nvPr/>
            </p:nvSpPr>
            <p:spPr>
              <a:xfrm>
                <a:off x="7560212" y="1504360"/>
                <a:ext cx="1197423" cy="334205"/>
              </a:xfrm>
              <a:prstGeom prst="roundRect">
                <a:avLst>
                  <a:gd name="adj" fmla="val 50000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Job-Seeker</a:t>
                </a:r>
                <a:endParaRPr kumimoji="0" lang="en-I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" name="Rounded Rectangle 21"/>
              <p:cNvSpPr/>
              <p:nvPr/>
            </p:nvSpPr>
            <p:spPr>
              <a:xfrm>
                <a:off x="4947882" y="5789229"/>
                <a:ext cx="1144217" cy="399245"/>
              </a:xfrm>
              <a:prstGeom prst="roundRect">
                <a:avLst>
                  <a:gd name="adj" fmla="val 50000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HR Manager</a:t>
                </a:r>
                <a:endParaRPr kumimoji="0" lang="en-I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" name="Rounded Rectangle 22"/>
              <p:cNvSpPr/>
              <p:nvPr/>
            </p:nvSpPr>
            <p:spPr>
              <a:xfrm>
                <a:off x="9772283" y="3741629"/>
                <a:ext cx="809203" cy="399245"/>
              </a:xfrm>
              <a:prstGeom prst="roundRect">
                <a:avLst>
                  <a:gd name="adj" fmla="val 50000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CEO</a:t>
                </a:r>
                <a:endParaRPr kumimoji="0" lang="en-I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" name="Rounded Rectangle 23"/>
              <p:cNvSpPr/>
              <p:nvPr/>
            </p:nvSpPr>
            <p:spPr>
              <a:xfrm>
                <a:off x="7331449" y="5497388"/>
                <a:ext cx="1068092" cy="399245"/>
              </a:xfrm>
              <a:prstGeom prst="roundRect">
                <a:avLst>
                  <a:gd name="adj" fmla="val 50000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Business Manger</a:t>
                </a:r>
                <a:endParaRPr kumimoji="0" lang="en-I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pic>
          <p:nvPicPr>
            <p:cNvPr id="2054" name="Picture 6" descr="Image result for milestone pin icon&quot;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190" t="9091" r="17049" b="9659"/>
            <a:stretch/>
          </p:blipFill>
          <p:spPr bwMode="auto">
            <a:xfrm>
              <a:off x="552308" y="5513247"/>
              <a:ext cx="278295" cy="3438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6" descr="Image result for milestone pin icon&quot;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190" t="9091" r="17049" b="9659"/>
            <a:stretch/>
          </p:blipFill>
          <p:spPr bwMode="auto">
            <a:xfrm>
              <a:off x="2542822" y="4597151"/>
              <a:ext cx="278295" cy="3438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6" descr="Image result for milestone pin icon&quot;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190" t="9091" r="17049" b="9659"/>
            <a:stretch/>
          </p:blipFill>
          <p:spPr bwMode="auto">
            <a:xfrm>
              <a:off x="4160989" y="5266952"/>
              <a:ext cx="278295" cy="3438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6" descr="Image result for milestone pin icon&quot;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190" t="9091" r="17049" b="9659"/>
            <a:stretch/>
          </p:blipFill>
          <p:spPr bwMode="auto">
            <a:xfrm>
              <a:off x="4856073" y="4231039"/>
              <a:ext cx="278295" cy="3438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819301" y="5602937"/>
              <a:ext cx="74114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IT BPM</a:t>
              </a:r>
              <a:endParaRPr kumimoji="0" lang="en-I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778665" y="4719526"/>
              <a:ext cx="74114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ER&amp;D</a:t>
              </a:r>
              <a:endParaRPr kumimoji="0" lang="en-I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408950" y="5356716"/>
              <a:ext cx="74114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GCC</a:t>
              </a:r>
              <a:endParaRPr kumimoji="0" lang="en-I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097536" y="4340783"/>
              <a:ext cx="74114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Start-Ups</a:t>
              </a:r>
              <a:endParaRPr kumimoji="0" lang="en-I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5791121" y="64928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0408CB-31FC-428D-AF0E-D314250C300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IN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 descr="IN MEDIA | nasscom">
            <a:extLst>
              <a:ext uri="{FF2B5EF4-FFF2-40B4-BE49-F238E27FC236}">
                <a16:creationId xmlns:a16="http://schemas.microsoft.com/office/drawing/2014/main" id="{73A92299-4902-6764-3E93-B5A1258F54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0311" y="6145931"/>
            <a:ext cx="2352676" cy="646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5124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08041"/>
            <a:ext cx="12116008" cy="958852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C00000"/>
                </a:solidFill>
                <a:latin typeface="Arial" panose="020B0604020202020204" pitchFamily="34" charset="0"/>
              </a:rPr>
              <a:t>JOB STANDARDS: </a:t>
            </a:r>
            <a:r>
              <a:rPr lang="en-US" sz="3200" dirty="0">
                <a:latin typeface="Arial" panose="020B0604020202020204" pitchFamily="34" charset="0"/>
              </a:rPr>
              <a:t>The What?</a:t>
            </a:r>
            <a:endParaRPr lang="en-IN" sz="3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791121" y="64928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0408CB-31FC-428D-AF0E-D314250C300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6018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219" y="1449370"/>
            <a:ext cx="2206719" cy="2206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170400" y="3682711"/>
            <a:ext cx="330294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The National Occupational Standards (NOS) specify the standards of performance, knowledge and understanding when carrying out a particular activity in the workplace.  </a:t>
            </a:r>
          </a:p>
        </p:txBody>
      </p:sp>
      <p:pic>
        <p:nvPicPr>
          <p:cNvPr id="86020" name="Picture 4" descr="Image result for job icon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83" t="3548" r="6207" b="6983"/>
          <a:stretch/>
        </p:blipFill>
        <p:spPr bwMode="auto">
          <a:xfrm>
            <a:off x="4297257" y="1491071"/>
            <a:ext cx="1957775" cy="1997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3818821" y="3639903"/>
            <a:ext cx="262127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A set of NOSs, aligned to a job role, is called a Qualification Packs (QPs</a:t>
            </a: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). that would be available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for every job role in each industry sector. </a:t>
            </a:r>
          </a:p>
        </p:txBody>
      </p:sp>
      <p:sp>
        <p:nvSpPr>
          <p:cNvPr id="6" name="Arc 5"/>
          <p:cNvSpPr/>
          <p:nvPr/>
        </p:nvSpPr>
        <p:spPr>
          <a:xfrm rot="19958911">
            <a:off x="2654626" y="1833493"/>
            <a:ext cx="1771260" cy="1153551"/>
          </a:xfrm>
          <a:prstGeom prst="arc">
            <a:avLst>
              <a:gd name="adj1" fmla="val 13773303"/>
              <a:gd name="adj2" fmla="val 20456188"/>
            </a:avLst>
          </a:prstGeom>
          <a:ln w="57150">
            <a:solidFill>
              <a:srgbClr val="229AB0"/>
            </a:solidFill>
            <a:headEnd type="none" w="med" len="med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Arc 12"/>
          <p:cNvSpPr/>
          <p:nvPr/>
        </p:nvSpPr>
        <p:spPr>
          <a:xfrm rot="20604899" flipV="1">
            <a:off x="6300542" y="1636421"/>
            <a:ext cx="1771260" cy="1153551"/>
          </a:xfrm>
          <a:prstGeom prst="arc">
            <a:avLst>
              <a:gd name="adj1" fmla="val 10579491"/>
              <a:gd name="adj2" fmla="val 17950029"/>
            </a:avLst>
          </a:prstGeom>
          <a:ln w="57150">
            <a:solidFill>
              <a:srgbClr val="229AB0"/>
            </a:solidFill>
            <a:headEnd type="none" w="med" len="med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 rot="880997">
            <a:off x="5938346" y="1513901"/>
            <a:ext cx="1933223" cy="923331"/>
          </a:xfrm>
          <a:prstGeom prst="rect">
            <a:avLst/>
          </a:prstGeom>
          <a:noFill/>
        </p:spPr>
        <p:txBody>
          <a:bodyPr spcFirstLastPara="1" wrap="none" lIns="91440" tIns="45720" rIns="91440" bIns="45720" numCol="1">
            <a:prstTxWarp prst="textArchDown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Drives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7701978" y="1468321"/>
            <a:ext cx="4261023" cy="2489015"/>
            <a:chOff x="7700389" y="1355775"/>
            <a:chExt cx="4261022" cy="2489015"/>
          </a:xfrm>
        </p:grpSpPr>
        <p:grpSp>
          <p:nvGrpSpPr>
            <p:cNvPr id="11" name="Group 10"/>
            <p:cNvGrpSpPr/>
            <p:nvPr/>
          </p:nvGrpSpPr>
          <p:grpSpPr>
            <a:xfrm>
              <a:off x="7910748" y="1663409"/>
              <a:ext cx="4050663" cy="1872273"/>
              <a:chOff x="7784136" y="1339852"/>
              <a:chExt cx="4050663" cy="1872273"/>
            </a:xfrm>
          </p:grpSpPr>
          <p:pic>
            <p:nvPicPr>
              <p:cNvPr id="86022" name="Picture 6" descr="Image result for curriculum icon"/>
              <p:cNvPicPr>
                <a:picLocks noChangeAspect="1" noChangeArrowheads="1"/>
              </p:cNvPicPr>
              <p:nvPr/>
            </p:nvPicPr>
            <p:blipFill rotWithShape="1">
              <a:blip r:embed="rId4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9881"/>
              <a:stretch/>
            </p:blipFill>
            <p:spPr bwMode="auto">
              <a:xfrm>
                <a:off x="7784136" y="1608408"/>
                <a:ext cx="1565046" cy="160371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6024" name="Picture 8" descr="Image result for assessment icon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021349" y="1339852"/>
                <a:ext cx="1813450" cy="18134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" name="Rectangle 9"/>
              <p:cNvSpPr/>
              <p:nvPr/>
            </p:nvSpPr>
            <p:spPr>
              <a:xfrm>
                <a:off x="9396538" y="1667712"/>
                <a:ext cx="777777" cy="1323439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0" b="0" i="0" u="none" strike="noStrike" kern="1200" cap="none" spc="0" normalizeH="0" baseline="0" noProof="0" dirty="0">
                    <a:ln w="0"/>
                    <a:solidFill>
                      <a:srgbClr val="70AD47"/>
                    </a:solidFill>
                    <a:effectLst>
                      <a:outerShdw blurRad="38100" dist="19050" dir="2700000" algn="tl" rotWithShape="0">
                        <a:prstClr val="black">
                          <a:alpha val="40000"/>
                        </a:prstClr>
                      </a:outerShdw>
                    </a:effectLst>
                    <a:uLnTx/>
                    <a:uFillTx/>
                    <a:latin typeface="Chiller" panose="04020404031007020602" pitchFamily="82" charset="0"/>
                    <a:ea typeface="+mn-ea"/>
                    <a:cs typeface="+mn-cs"/>
                  </a:rPr>
                  <a:t>+</a:t>
                </a:r>
              </a:p>
            </p:txBody>
          </p:sp>
        </p:grpSp>
        <p:sp>
          <p:nvSpPr>
            <p:cNvPr id="16" name="Rectangle 15"/>
            <p:cNvSpPr/>
            <p:nvPr/>
          </p:nvSpPr>
          <p:spPr>
            <a:xfrm>
              <a:off x="8745722" y="1355775"/>
              <a:ext cx="1933223" cy="923330"/>
            </a:xfrm>
            <a:prstGeom prst="rect">
              <a:avLst/>
            </a:prstGeom>
            <a:noFill/>
          </p:spPr>
          <p:txBody>
            <a:bodyPr spcFirstLastPara="1" wrap="none" lIns="91440" tIns="45720" rIns="91440" bIns="45720" numCol="1">
              <a:prstTxWarp prst="textArchUp">
                <a:avLst/>
              </a:prstTxWarp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1200" cap="none" spc="0" normalizeH="0" baseline="0" noProof="0" dirty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Creation of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700389" y="2921460"/>
              <a:ext cx="1933223" cy="923330"/>
            </a:xfrm>
            <a:prstGeom prst="rect">
              <a:avLst/>
            </a:prstGeom>
            <a:noFill/>
          </p:spPr>
          <p:txBody>
            <a:bodyPr spcFirstLastPara="1" wrap="none" lIns="91440" tIns="45720" rIns="91440" bIns="45720" numCol="1">
              <a:prstTxWarp prst="textArchDown">
                <a:avLst/>
              </a:prstTxWarp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rPr>
                <a:t>Curriculum</a:t>
              </a: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9908479" y="2921460"/>
              <a:ext cx="1933223" cy="923330"/>
            </a:xfrm>
            <a:prstGeom prst="rect">
              <a:avLst/>
            </a:prstGeom>
            <a:noFill/>
          </p:spPr>
          <p:txBody>
            <a:bodyPr spcFirstLastPara="1" wrap="none" lIns="91440" tIns="45720" rIns="91440" bIns="45720" numCol="1">
              <a:prstTxWarp prst="textArchDown">
                <a:avLst/>
              </a:prstTxWarp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rPr>
                <a:t>Assessments</a:t>
              </a:r>
            </a:p>
          </p:txBody>
        </p:sp>
      </p:grpSp>
      <p:cxnSp>
        <p:nvCxnSpPr>
          <p:cNvPr id="15" name="Straight Connector 14"/>
          <p:cNvCxnSpPr/>
          <p:nvPr/>
        </p:nvCxnSpPr>
        <p:spPr>
          <a:xfrm>
            <a:off x="185392" y="4953000"/>
            <a:ext cx="11770753" cy="0"/>
          </a:xfrm>
          <a:prstGeom prst="line">
            <a:avLst/>
          </a:prstGeom>
          <a:ln w="28575">
            <a:solidFill>
              <a:schemeClr val="bg2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/>
          <p:cNvGrpSpPr/>
          <p:nvPr/>
        </p:nvGrpSpPr>
        <p:grpSpPr>
          <a:xfrm>
            <a:off x="2462549" y="5130472"/>
            <a:ext cx="7952909" cy="923332"/>
            <a:chOff x="1721248" y="5255954"/>
            <a:chExt cx="7952909" cy="923330"/>
          </a:xfrm>
        </p:grpSpPr>
        <p:sp>
          <p:nvSpPr>
            <p:cNvPr id="7" name="Rectangle 6"/>
            <p:cNvSpPr/>
            <p:nvPr/>
          </p:nvSpPr>
          <p:spPr>
            <a:xfrm>
              <a:off x="4359491" y="5255954"/>
              <a:ext cx="5314666" cy="923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Calibri" panose="020F0502020204030204" pitchFamily="34" charset="0"/>
                  <a:cs typeface="+mn-cs"/>
                </a:rPr>
                <a:t>Job roles are aligned to the </a:t>
              </a: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Calibri" panose="020F0502020204030204" pitchFamily="34" charset="0"/>
                  <a:cs typeface="+mn-cs"/>
                </a:rPr>
                <a:t>National Skill Qualifications Framework (NSQF) 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Calibri" panose="020F0502020204030204" pitchFamily="34" charset="0"/>
                  <a:cs typeface="+mn-cs"/>
                </a:rPr>
                <a:t>at various proficiency levels</a:t>
              </a:r>
              <a:endParaRPr kumimoji="0" lang="en-I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endParaRPr>
            </a:p>
          </p:txBody>
        </p:sp>
        <p:pic>
          <p:nvPicPr>
            <p:cNvPr id="86026" name="Picture 10" descr="Related image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21248" y="5360181"/>
              <a:ext cx="2435626" cy="8191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8" name="Picture 2" descr="IN MEDIA | nasscom">
            <a:extLst>
              <a:ext uri="{FF2B5EF4-FFF2-40B4-BE49-F238E27FC236}">
                <a16:creationId xmlns:a16="http://schemas.microsoft.com/office/drawing/2014/main" id="{4F6376BF-AFEC-EC7B-E8F2-3559935B4E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1927" y="5948665"/>
            <a:ext cx="2352676" cy="867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52286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2036" y="268614"/>
            <a:ext cx="11406906" cy="588132"/>
          </a:xfrm>
        </p:spPr>
        <p:txBody>
          <a:bodyPr>
            <a:noAutofit/>
          </a:bodyPr>
          <a:lstStyle/>
          <a:p>
            <a:r>
              <a:rPr lang="en-US" sz="2800" b="1" dirty="0">
                <a:solidFill>
                  <a:srgbClr val="C00000"/>
                </a:solidFill>
                <a:latin typeface="+mn-lt"/>
              </a:rPr>
              <a:t>HOW DO WE DEVELOP JOB STANDARDS? </a:t>
            </a:r>
            <a:r>
              <a:rPr lang="en-US" sz="2800" dirty="0">
                <a:latin typeface="+mn-lt"/>
              </a:rPr>
              <a:t>Process</a:t>
            </a:r>
            <a:endParaRPr lang="en-IN" sz="2800" dirty="0">
              <a:latin typeface="+mn-lt"/>
            </a:endParaRPr>
          </a:p>
        </p:txBody>
      </p:sp>
      <p:grpSp>
        <p:nvGrpSpPr>
          <p:cNvPr id="70" name="Group 67"/>
          <p:cNvGrpSpPr>
            <a:grpSpLocks/>
          </p:cNvGrpSpPr>
          <p:nvPr/>
        </p:nvGrpSpPr>
        <p:grpSpPr bwMode="auto">
          <a:xfrm>
            <a:off x="381000" y="2819400"/>
            <a:ext cx="11429892" cy="3124200"/>
            <a:chOff x="121433" y="730908"/>
            <a:chExt cx="11742336" cy="3347904"/>
          </a:xfrm>
        </p:grpSpPr>
        <p:grpSp>
          <p:nvGrpSpPr>
            <p:cNvPr id="72" name="Group 47"/>
            <p:cNvGrpSpPr>
              <a:grpSpLocks/>
            </p:cNvGrpSpPr>
            <p:nvPr/>
          </p:nvGrpSpPr>
          <p:grpSpPr bwMode="auto">
            <a:xfrm>
              <a:off x="121433" y="730908"/>
              <a:ext cx="11742336" cy="2961464"/>
              <a:chOff x="121433" y="1110737"/>
              <a:chExt cx="11742336" cy="2961464"/>
            </a:xfrm>
          </p:grpSpPr>
          <p:pic>
            <p:nvPicPr>
              <p:cNvPr id="79" name="Picture 5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0700" y="1110737"/>
                <a:ext cx="1914980" cy="1907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0" name="TextBox 6"/>
              <p:cNvSpPr txBox="1">
                <a:spLocks noChangeArrowheads="1"/>
              </p:cNvSpPr>
              <p:nvPr/>
            </p:nvSpPr>
            <p:spPr bwMode="auto">
              <a:xfrm>
                <a:off x="121433" y="3204081"/>
                <a:ext cx="2196395" cy="6926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NASSCOM forms a Working Group of Experts &amp; Leaders from the Industry</a:t>
                </a:r>
              </a:p>
            </p:txBody>
          </p:sp>
          <p:grpSp>
            <p:nvGrpSpPr>
              <p:cNvPr id="81" name="Group 9"/>
              <p:cNvGrpSpPr>
                <a:grpSpLocks/>
              </p:cNvGrpSpPr>
              <p:nvPr/>
            </p:nvGrpSpPr>
            <p:grpSpPr bwMode="auto">
              <a:xfrm>
                <a:off x="3501888" y="2634051"/>
                <a:ext cx="1832523" cy="1438150"/>
                <a:chOff x="3203267" y="2838297"/>
                <a:chExt cx="2146447" cy="1684514"/>
              </a:xfrm>
            </p:grpSpPr>
            <p:pic>
              <p:nvPicPr>
                <p:cNvPr id="90" name="Picture 7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203267" y="2838297"/>
                  <a:ext cx="2146447" cy="168451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91" name="Rectangle 90"/>
                <p:cNvSpPr/>
                <p:nvPr/>
              </p:nvSpPr>
              <p:spPr>
                <a:xfrm>
                  <a:off x="4436738" y="2944554"/>
                  <a:ext cx="588917" cy="279333"/>
                </a:xfrm>
                <a:prstGeom prst="rect">
                  <a:avLst/>
                </a:prstGeom>
                <a:solidFill>
                  <a:srgbClr val="FBF7E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82" name="TextBox 10"/>
              <p:cNvSpPr txBox="1">
                <a:spLocks noChangeArrowheads="1"/>
              </p:cNvSpPr>
              <p:nvPr/>
            </p:nvSpPr>
            <p:spPr bwMode="auto">
              <a:xfrm>
                <a:off x="3382851" y="1525098"/>
                <a:ext cx="2344219" cy="890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The Working Group Members meet regularly to define Job Families &amp; NOSs. Industry Validation is key.</a:t>
                </a:r>
              </a:p>
            </p:txBody>
          </p:sp>
          <p:sp>
            <p:nvSpPr>
              <p:cNvPr id="83" name="Arc 82"/>
              <p:cNvSpPr/>
              <p:nvPr/>
            </p:nvSpPr>
            <p:spPr>
              <a:xfrm rot="7292893">
                <a:off x="1858057" y="2041946"/>
                <a:ext cx="1835149" cy="1498542"/>
              </a:xfrm>
              <a:prstGeom prst="arc">
                <a:avLst/>
              </a:prstGeom>
              <a:ln>
                <a:headEnd type="arrow" w="lg" len="lg"/>
                <a:tailEnd type="none" w="lg" len="lg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pic>
            <p:nvPicPr>
              <p:cNvPr id="84" name="Picture 2" descr="Image result for approved icon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32803" y="1307257"/>
                <a:ext cx="1799027" cy="1486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5" name="TextBox 84"/>
              <p:cNvSpPr txBox="1"/>
              <p:nvPr/>
            </p:nvSpPr>
            <p:spPr>
              <a:xfrm>
                <a:off x="6338901" y="2916072"/>
                <a:ext cx="2343061" cy="692611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QRC: NASSCOM gets NSDC's Approval on all QPs. Uploaded on NSDC Website</a:t>
                </a:r>
              </a:p>
            </p:txBody>
          </p:sp>
          <p:sp>
            <p:nvSpPr>
              <p:cNvPr id="86" name="Arc 85"/>
              <p:cNvSpPr/>
              <p:nvPr/>
            </p:nvSpPr>
            <p:spPr>
              <a:xfrm rot="2034913" flipH="1">
                <a:off x="5491211" y="1650974"/>
                <a:ext cx="1835079" cy="1498904"/>
              </a:xfrm>
              <a:prstGeom prst="arc">
                <a:avLst/>
              </a:prstGeom>
              <a:ln>
                <a:headEnd type="arrow" w="lg" len="lg"/>
                <a:tailEnd type="none" w="lg" len="lg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pic>
            <p:nvPicPr>
              <p:cNvPr id="87" name="Picture 13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037981" y="2350738"/>
                <a:ext cx="1504167" cy="1504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8" name="TextBox 17"/>
              <p:cNvSpPr txBox="1">
                <a:spLocks noChangeArrowheads="1"/>
              </p:cNvSpPr>
              <p:nvPr/>
            </p:nvSpPr>
            <p:spPr bwMode="auto">
              <a:xfrm>
                <a:off x="9519550" y="1307257"/>
                <a:ext cx="2344219" cy="9176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NSQC approves QPs – become Govt. standard that are eligible for Govt. Incentive schemes</a:t>
                </a:r>
              </a:p>
            </p:txBody>
          </p:sp>
          <p:sp>
            <p:nvSpPr>
              <p:cNvPr id="89" name="Arc 88"/>
              <p:cNvSpPr/>
              <p:nvPr/>
            </p:nvSpPr>
            <p:spPr>
              <a:xfrm rot="7688774">
                <a:off x="8280523" y="1639200"/>
                <a:ext cx="1833655" cy="1498542"/>
              </a:xfrm>
              <a:prstGeom prst="arc">
                <a:avLst/>
              </a:prstGeom>
              <a:ln>
                <a:headEnd type="arrow" w="lg" len="lg"/>
                <a:tailEnd type="none" w="lg" len="lg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cxnSp>
          <p:nvCxnSpPr>
            <p:cNvPr id="73" name="Straight Connector 72"/>
            <p:cNvCxnSpPr/>
            <p:nvPr/>
          </p:nvCxnSpPr>
          <p:spPr>
            <a:xfrm>
              <a:off x="517235" y="2755105"/>
              <a:ext cx="1439278" cy="0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3783402" y="2100036"/>
              <a:ext cx="1437162" cy="0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6790794" y="2472659"/>
              <a:ext cx="1439278" cy="0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9972021" y="1894319"/>
              <a:ext cx="1439278" cy="0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Left Brace 76"/>
            <p:cNvSpPr/>
            <p:nvPr/>
          </p:nvSpPr>
          <p:spPr>
            <a:xfrm rot="16200000">
              <a:off x="9089987" y="1994336"/>
              <a:ext cx="292906" cy="3310339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6453130" y="3812398"/>
              <a:ext cx="4887196" cy="26641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QRC + NSQC Approval = QP Completion Process</a:t>
              </a:r>
            </a:p>
          </p:txBody>
        </p:sp>
      </p:grpSp>
      <p:sp>
        <p:nvSpPr>
          <p:cNvPr id="2" name="Rectangle 1"/>
          <p:cNvSpPr/>
          <p:nvPr/>
        </p:nvSpPr>
        <p:spPr>
          <a:xfrm>
            <a:off x="57676" y="6236778"/>
            <a:ext cx="914399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The Nationa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l Occupational Standards (NOS)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specify the standards of performance, knowledge &amp; understanding while carrying out a job in the workplace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A set of NOSs, aligned to a job role, is called a 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Qualification Packs (QPs),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that would be available for every job role in each industry sector.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Job roles are aligned to the 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National Skill Qualifications Framework (NSQF)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at various proficiency levels</a:t>
            </a:r>
            <a:endParaRPr kumimoji="0" lang="en-US" altLang="en-US" sz="1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92036" y="1087904"/>
            <a:ext cx="116359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Genesis: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Led by BCG, a research was conducted to understand the shape of future skilling/reskilling landscape.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I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Leading Research Firm </a:t>
            </a:r>
            <a:r>
              <a:rPr kumimoji="0" lang="en-IN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Zinnov</a:t>
            </a:r>
            <a:r>
              <a:rPr kumimoji="0" lang="en-I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 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helped build the standards together with Industry representatives.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I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80+ Industry validations 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helped us define job standards for job roles across 4 technologies – AI &amp; BDA | IOT | Cloud Computing | Cyber Security</a:t>
            </a:r>
          </a:p>
        </p:txBody>
      </p:sp>
      <p:pic>
        <p:nvPicPr>
          <p:cNvPr id="3" name="Picture 2" descr="IN MEDIA | nasscom">
            <a:extLst>
              <a:ext uri="{FF2B5EF4-FFF2-40B4-BE49-F238E27FC236}">
                <a16:creationId xmlns:a16="http://schemas.microsoft.com/office/drawing/2014/main" id="{E99101F4-4840-D0FF-8253-DCBDC8A591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8262" y="6031539"/>
            <a:ext cx="2352676" cy="796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11272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395501" y="1726500"/>
            <a:ext cx="2398272" cy="3043736"/>
            <a:chOff x="495240" y="1590694"/>
            <a:chExt cx="2398272" cy="3043736"/>
          </a:xfrm>
        </p:grpSpPr>
        <p:grpSp>
          <p:nvGrpSpPr>
            <p:cNvPr id="2" name="Group 1"/>
            <p:cNvGrpSpPr/>
            <p:nvPr/>
          </p:nvGrpSpPr>
          <p:grpSpPr>
            <a:xfrm>
              <a:off x="495240" y="1590694"/>
              <a:ext cx="2398272" cy="3043736"/>
              <a:chOff x="652855" y="1709962"/>
              <a:chExt cx="2398272" cy="3043736"/>
            </a:xfrm>
          </p:grpSpPr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0771F687-2379-E840-BF41-A7B939E74B46}"/>
                  </a:ext>
                </a:extLst>
              </p:cNvPr>
              <p:cNvSpPr/>
              <p:nvPr/>
            </p:nvSpPr>
            <p:spPr>
              <a:xfrm>
                <a:off x="1001669" y="1709962"/>
                <a:ext cx="1719038" cy="171903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 panose="020F0502020204030203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F81FDE7-8C64-8841-9CC0-D3D1781258CC}"/>
                  </a:ext>
                </a:extLst>
              </p:cNvPr>
              <p:cNvSpPr txBox="1"/>
              <p:nvPr/>
            </p:nvSpPr>
            <p:spPr>
              <a:xfrm>
                <a:off x="652855" y="3830368"/>
                <a:ext cx="2398272" cy="923330"/>
              </a:xfrm>
              <a:prstGeom prst="rect">
                <a:avLst/>
              </a:prstGeom>
              <a:noFill/>
            </p:spPr>
            <p:txBody>
              <a:bodyPr wrap="square" rtlCol="0" anchor="ctr" anchorCtr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SET BENCHMARKS OF PERFORMANCE &amp; COMPETENCY</a:t>
                </a: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League Spartan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5" name="Freeform 951">
              <a:extLst>
                <a:ext uri="{FF2B5EF4-FFF2-40B4-BE49-F238E27FC236}">
                  <a16:creationId xmlns:a16="http://schemas.microsoft.com/office/drawing/2014/main" id="{E5C1F4F3-527B-DD45-8393-A55AD648B6E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261299" y="2059884"/>
              <a:ext cx="866154" cy="878166"/>
            </a:xfrm>
            <a:custGeom>
              <a:avLst/>
              <a:gdLst>
                <a:gd name="T0" fmla="*/ 91653397 w 283807"/>
                <a:gd name="T1" fmla="*/ 88155052 h 286528"/>
                <a:gd name="T2" fmla="*/ 59705015 w 283807"/>
                <a:gd name="T3" fmla="*/ 126352826 h 286528"/>
                <a:gd name="T4" fmla="*/ 31515032 w 283807"/>
                <a:gd name="T5" fmla="*/ 84253706 h 286528"/>
                <a:gd name="T6" fmla="*/ 121995867 w 283807"/>
                <a:gd name="T7" fmla="*/ 129180775 h 286528"/>
                <a:gd name="T8" fmla="*/ 108775568 w 283807"/>
                <a:gd name="T9" fmla="*/ 127055316 h 286528"/>
                <a:gd name="T10" fmla="*/ 103020517 w 283807"/>
                <a:gd name="T11" fmla="*/ 115613071 h 286528"/>
                <a:gd name="T12" fmla="*/ 120129526 w 283807"/>
                <a:gd name="T13" fmla="*/ 84067441 h 286528"/>
                <a:gd name="T14" fmla="*/ 3758457 w 283807"/>
                <a:gd name="T15" fmla="*/ 111689715 h 286528"/>
                <a:gd name="T16" fmla="*/ 18949106 w 283807"/>
                <a:gd name="T17" fmla="*/ 115613071 h 286528"/>
                <a:gd name="T18" fmla="*/ 15190409 w 283807"/>
                <a:gd name="T19" fmla="*/ 115613071 h 286528"/>
                <a:gd name="T20" fmla="*/ 0 w 283807"/>
                <a:gd name="T21" fmla="*/ 127055316 h 286528"/>
                <a:gd name="T22" fmla="*/ 13159647 w 283807"/>
                <a:gd name="T23" fmla="*/ 63207070 h 286528"/>
                <a:gd name="T24" fmla="*/ 29369106 w 283807"/>
                <a:gd name="T25" fmla="*/ 103403735 h 286528"/>
                <a:gd name="T26" fmla="*/ 41958641 w 283807"/>
                <a:gd name="T27" fmla="*/ 124396801 h 286528"/>
                <a:gd name="T28" fmla="*/ 39440111 w 283807"/>
                <a:gd name="T29" fmla="*/ 99498037 h 286528"/>
                <a:gd name="T30" fmla="*/ 20714306 w 283807"/>
                <a:gd name="T31" fmla="*/ 70366914 h 286528"/>
                <a:gd name="T32" fmla="*/ 41013851 w 283807"/>
                <a:gd name="T33" fmla="*/ 73785013 h 286528"/>
                <a:gd name="T34" fmla="*/ 52659763 w 283807"/>
                <a:gd name="T35" fmla="*/ 65159826 h 286528"/>
                <a:gd name="T36" fmla="*/ 20870559 w 283807"/>
                <a:gd name="T37" fmla="*/ 62393513 h 286528"/>
                <a:gd name="T38" fmla="*/ 73484541 w 283807"/>
                <a:gd name="T39" fmla="*/ 65618531 h 286528"/>
                <a:gd name="T40" fmla="*/ 101899785 w 283807"/>
                <a:gd name="T41" fmla="*/ 68850659 h 286528"/>
                <a:gd name="T42" fmla="*/ 96847873 w 283807"/>
                <a:gd name="T43" fmla="*/ 96800696 h 286528"/>
                <a:gd name="T44" fmla="*/ 78694065 w 283807"/>
                <a:gd name="T45" fmla="*/ 123296608 h 286528"/>
                <a:gd name="T46" fmla="*/ 89112578 w 283807"/>
                <a:gd name="T47" fmla="*/ 107948531 h 286528"/>
                <a:gd name="T48" fmla="*/ 114370931 w 283807"/>
                <a:gd name="T49" fmla="*/ 67234453 h 286528"/>
                <a:gd name="T50" fmla="*/ 89744412 w 283807"/>
                <a:gd name="T51" fmla="*/ 68365932 h 286528"/>
                <a:gd name="T52" fmla="*/ 86271907 w 283807"/>
                <a:gd name="T53" fmla="*/ 64487664 h 286528"/>
                <a:gd name="T54" fmla="*/ 111687010 w 283807"/>
                <a:gd name="T55" fmla="*/ 59803055 h 286528"/>
                <a:gd name="T56" fmla="*/ 94954092 w 283807"/>
                <a:gd name="T57" fmla="*/ 107463519 h 286528"/>
                <a:gd name="T58" fmla="*/ 81219752 w 283807"/>
                <a:gd name="T59" fmla="*/ 128467001 h 286528"/>
                <a:gd name="T60" fmla="*/ 88481635 w 283807"/>
                <a:gd name="T61" fmla="*/ 93246050 h 286528"/>
                <a:gd name="T62" fmla="*/ 89428595 w 283807"/>
                <a:gd name="T63" fmla="*/ 78220625 h 286528"/>
                <a:gd name="T64" fmla="*/ 70011262 w 283807"/>
                <a:gd name="T65" fmla="*/ 60126243 h 286528"/>
                <a:gd name="T66" fmla="*/ 38338723 w 283807"/>
                <a:gd name="T67" fmla="*/ 65159826 h 286528"/>
                <a:gd name="T68" fmla="*/ 58640071 w 283807"/>
                <a:gd name="T69" fmla="*/ 70041623 h 286528"/>
                <a:gd name="T70" fmla="*/ 24490317 w 283807"/>
                <a:gd name="T71" fmla="*/ 72971543 h 286528"/>
                <a:gd name="T72" fmla="*/ 43060014 w 283807"/>
                <a:gd name="T73" fmla="*/ 98195718 h 286528"/>
                <a:gd name="T74" fmla="*/ 41958641 w 283807"/>
                <a:gd name="T75" fmla="*/ 128465751 h 286528"/>
                <a:gd name="T76" fmla="*/ 18195406 w 283807"/>
                <a:gd name="T77" fmla="*/ 107635161 h 286528"/>
                <a:gd name="T78" fmla="*/ 20399289 w 283807"/>
                <a:gd name="T79" fmla="*/ 58649566 h 286528"/>
                <a:gd name="T80" fmla="*/ 103811340 w 283807"/>
                <a:gd name="T81" fmla="*/ 51335246 h 286528"/>
                <a:gd name="T82" fmla="*/ 107736315 w 283807"/>
                <a:gd name="T83" fmla="*/ 40712955 h 286528"/>
                <a:gd name="T84" fmla="*/ 14711546 w 283807"/>
                <a:gd name="T85" fmla="*/ 52643648 h 286528"/>
                <a:gd name="T86" fmla="*/ 16124937 w 283807"/>
                <a:gd name="T87" fmla="*/ 40712955 h 286528"/>
                <a:gd name="T88" fmla="*/ 110090468 w 283807"/>
                <a:gd name="T89" fmla="*/ 56565751 h 286528"/>
                <a:gd name="T90" fmla="*/ 105381537 w 283807"/>
                <a:gd name="T91" fmla="*/ 37116752 h 286528"/>
                <a:gd name="T92" fmla="*/ 16124937 w 283807"/>
                <a:gd name="T93" fmla="*/ 56892514 h 286528"/>
                <a:gd name="T94" fmla="*/ 18478759 w 283807"/>
                <a:gd name="T95" fmla="*/ 37116752 h 286528"/>
                <a:gd name="T96" fmla="*/ 63508381 w 283807"/>
                <a:gd name="T97" fmla="*/ 35653896 h 286528"/>
                <a:gd name="T98" fmla="*/ 50510933 w 283807"/>
                <a:gd name="T99" fmla="*/ 22248256 h 286528"/>
                <a:gd name="T100" fmla="*/ 41387593 w 283807"/>
                <a:gd name="T101" fmla="*/ 513269 h 286528"/>
                <a:gd name="T102" fmla="*/ 43283955 w 283807"/>
                <a:gd name="T103" fmla="*/ 4413653 h 286528"/>
                <a:gd name="T104" fmla="*/ 61929930 w 283807"/>
                <a:gd name="T105" fmla="*/ 52182604 h 286528"/>
                <a:gd name="T106" fmla="*/ 80575865 w 283807"/>
                <a:gd name="T107" fmla="*/ 30572338 h 286528"/>
                <a:gd name="T108" fmla="*/ 82313546 w 283807"/>
                <a:gd name="T109" fmla="*/ 46495446 h 286528"/>
                <a:gd name="T110" fmla="*/ 60507815 w 283807"/>
                <a:gd name="T111" fmla="*/ 56243576 h 286528"/>
                <a:gd name="T112" fmla="*/ 39492195 w 283807"/>
                <a:gd name="T113" fmla="*/ 2300965 h 28652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83807" h="286528">
                  <a:moveTo>
                    <a:pt x="72210" y="186878"/>
                  </a:moveTo>
                  <a:lnTo>
                    <a:pt x="210007" y="186878"/>
                  </a:lnTo>
                  <a:cubicBezTo>
                    <a:pt x="212160" y="186878"/>
                    <a:pt x="213954" y="188681"/>
                    <a:pt x="213954" y="191204"/>
                  </a:cubicBezTo>
                  <a:cubicBezTo>
                    <a:pt x="213954" y="193368"/>
                    <a:pt x="212160" y="195531"/>
                    <a:pt x="210007" y="195531"/>
                  </a:cubicBezTo>
                  <a:lnTo>
                    <a:pt x="145415" y="195531"/>
                  </a:lnTo>
                  <a:lnTo>
                    <a:pt x="145415" y="280256"/>
                  </a:lnTo>
                  <a:cubicBezTo>
                    <a:pt x="145415" y="282779"/>
                    <a:pt x="143621" y="284943"/>
                    <a:pt x="141109" y="284943"/>
                  </a:cubicBezTo>
                  <a:cubicBezTo>
                    <a:pt x="138597" y="284943"/>
                    <a:pt x="136803" y="282779"/>
                    <a:pt x="136803" y="280256"/>
                  </a:cubicBezTo>
                  <a:lnTo>
                    <a:pt x="136803" y="195531"/>
                  </a:lnTo>
                  <a:lnTo>
                    <a:pt x="72210" y="195531"/>
                  </a:lnTo>
                  <a:cubicBezTo>
                    <a:pt x="70057" y="195531"/>
                    <a:pt x="68263" y="193368"/>
                    <a:pt x="68263" y="191204"/>
                  </a:cubicBezTo>
                  <a:cubicBezTo>
                    <a:pt x="68263" y="188681"/>
                    <a:pt x="70057" y="186878"/>
                    <a:pt x="72210" y="186878"/>
                  </a:cubicBezTo>
                  <a:close/>
                  <a:moveTo>
                    <a:pt x="279530" y="182115"/>
                  </a:moveTo>
                  <a:cubicBezTo>
                    <a:pt x="281669" y="182115"/>
                    <a:pt x="283807" y="184290"/>
                    <a:pt x="283807" y="186466"/>
                  </a:cubicBezTo>
                  <a:lnTo>
                    <a:pt x="283807" y="281814"/>
                  </a:lnTo>
                  <a:cubicBezTo>
                    <a:pt x="283807" y="284352"/>
                    <a:pt x="281669" y="286528"/>
                    <a:pt x="279530" y="286528"/>
                  </a:cubicBezTo>
                  <a:cubicBezTo>
                    <a:pt x="277036" y="286528"/>
                    <a:pt x="275254" y="284352"/>
                    <a:pt x="275254" y="281814"/>
                  </a:cubicBezTo>
                  <a:lnTo>
                    <a:pt x="275254" y="256436"/>
                  </a:lnTo>
                  <a:lnTo>
                    <a:pt x="249238" y="256436"/>
                  </a:lnTo>
                  <a:lnTo>
                    <a:pt x="249238" y="281814"/>
                  </a:lnTo>
                  <a:cubicBezTo>
                    <a:pt x="249238" y="284352"/>
                    <a:pt x="247100" y="286528"/>
                    <a:pt x="244961" y="286528"/>
                  </a:cubicBezTo>
                  <a:cubicBezTo>
                    <a:pt x="242467" y="286528"/>
                    <a:pt x="240685" y="284352"/>
                    <a:pt x="240685" y="281814"/>
                  </a:cubicBezTo>
                  <a:lnTo>
                    <a:pt x="240685" y="256436"/>
                  </a:lnTo>
                  <a:lnTo>
                    <a:pt x="236052" y="256436"/>
                  </a:lnTo>
                  <a:cubicBezTo>
                    <a:pt x="233914" y="256436"/>
                    <a:pt x="231775" y="254261"/>
                    <a:pt x="231775" y="251723"/>
                  </a:cubicBezTo>
                  <a:cubicBezTo>
                    <a:pt x="231775" y="249548"/>
                    <a:pt x="233914" y="247735"/>
                    <a:pt x="236052" y="247735"/>
                  </a:cubicBezTo>
                  <a:lnTo>
                    <a:pt x="275254" y="247735"/>
                  </a:lnTo>
                  <a:lnTo>
                    <a:pt x="275254" y="186466"/>
                  </a:lnTo>
                  <a:cubicBezTo>
                    <a:pt x="275254" y="184290"/>
                    <a:pt x="277036" y="182115"/>
                    <a:pt x="279530" y="182115"/>
                  </a:cubicBezTo>
                  <a:close/>
                  <a:moveTo>
                    <a:pt x="4306" y="182115"/>
                  </a:moveTo>
                  <a:cubicBezTo>
                    <a:pt x="6817" y="182115"/>
                    <a:pt x="8611" y="184290"/>
                    <a:pt x="8611" y="186466"/>
                  </a:cubicBezTo>
                  <a:lnTo>
                    <a:pt x="8611" y="247735"/>
                  </a:lnTo>
                  <a:lnTo>
                    <a:pt x="48082" y="247735"/>
                  </a:lnTo>
                  <a:cubicBezTo>
                    <a:pt x="50235" y="247735"/>
                    <a:pt x="52029" y="249548"/>
                    <a:pt x="52029" y="251723"/>
                  </a:cubicBezTo>
                  <a:cubicBezTo>
                    <a:pt x="52029" y="254261"/>
                    <a:pt x="50235" y="256436"/>
                    <a:pt x="48082" y="256436"/>
                  </a:cubicBezTo>
                  <a:lnTo>
                    <a:pt x="43417" y="256436"/>
                  </a:lnTo>
                  <a:lnTo>
                    <a:pt x="43417" y="281814"/>
                  </a:lnTo>
                  <a:cubicBezTo>
                    <a:pt x="43417" y="284352"/>
                    <a:pt x="41623" y="286528"/>
                    <a:pt x="39111" y="286528"/>
                  </a:cubicBezTo>
                  <a:cubicBezTo>
                    <a:pt x="36958" y="286528"/>
                    <a:pt x="34805" y="284352"/>
                    <a:pt x="34805" y="281814"/>
                  </a:cubicBezTo>
                  <a:lnTo>
                    <a:pt x="34805" y="256436"/>
                  </a:lnTo>
                  <a:lnTo>
                    <a:pt x="8611" y="256436"/>
                  </a:lnTo>
                  <a:lnTo>
                    <a:pt x="8611" y="281814"/>
                  </a:lnTo>
                  <a:cubicBezTo>
                    <a:pt x="8611" y="284352"/>
                    <a:pt x="6817" y="286528"/>
                    <a:pt x="4306" y="286528"/>
                  </a:cubicBezTo>
                  <a:cubicBezTo>
                    <a:pt x="1794" y="286528"/>
                    <a:pt x="0" y="284352"/>
                    <a:pt x="0" y="281814"/>
                  </a:cubicBezTo>
                  <a:lnTo>
                    <a:pt x="0" y="186466"/>
                  </a:lnTo>
                  <a:cubicBezTo>
                    <a:pt x="0" y="184290"/>
                    <a:pt x="1794" y="182115"/>
                    <a:pt x="4306" y="182115"/>
                  </a:cubicBezTo>
                  <a:close/>
                  <a:moveTo>
                    <a:pt x="47822" y="138391"/>
                  </a:moveTo>
                  <a:lnTo>
                    <a:pt x="30153" y="140196"/>
                  </a:lnTo>
                  <a:cubicBezTo>
                    <a:pt x="26187" y="140557"/>
                    <a:pt x="22942" y="144167"/>
                    <a:pt x="23302" y="148137"/>
                  </a:cubicBezTo>
                  <a:lnTo>
                    <a:pt x="25826" y="214915"/>
                  </a:lnTo>
                  <a:cubicBezTo>
                    <a:pt x="26187" y="223578"/>
                    <a:pt x="33038" y="230437"/>
                    <a:pt x="41331" y="229715"/>
                  </a:cubicBezTo>
                  <a:lnTo>
                    <a:pt x="67293" y="229354"/>
                  </a:lnTo>
                  <a:lnTo>
                    <a:pt x="67654" y="229354"/>
                  </a:lnTo>
                  <a:cubicBezTo>
                    <a:pt x="73784" y="229354"/>
                    <a:pt x="79192" y="233324"/>
                    <a:pt x="80995" y="239100"/>
                  </a:cubicBezTo>
                  <a:lnTo>
                    <a:pt x="90010" y="271226"/>
                  </a:lnTo>
                  <a:cubicBezTo>
                    <a:pt x="90731" y="274113"/>
                    <a:pt x="93255" y="275918"/>
                    <a:pt x="96140" y="275918"/>
                  </a:cubicBezTo>
                  <a:lnTo>
                    <a:pt x="99024" y="275918"/>
                  </a:lnTo>
                  <a:cubicBezTo>
                    <a:pt x="101548" y="275918"/>
                    <a:pt x="103351" y="275196"/>
                    <a:pt x="104794" y="273391"/>
                  </a:cubicBezTo>
                  <a:cubicBezTo>
                    <a:pt x="106236" y="271586"/>
                    <a:pt x="106597" y="269060"/>
                    <a:pt x="105875" y="266894"/>
                  </a:cubicBezTo>
                  <a:lnTo>
                    <a:pt x="90370" y="220691"/>
                  </a:lnTo>
                  <a:cubicBezTo>
                    <a:pt x="89289" y="217081"/>
                    <a:pt x="86043" y="214915"/>
                    <a:pt x="82438" y="214915"/>
                  </a:cubicBezTo>
                  <a:lnTo>
                    <a:pt x="62966" y="214193"/>
                  </a:lnTo>
                  <a:cubicBezTo>
                    <a:pt x="55033" y="214193"/>
                    <a:pt x="48182" y="207696"/>
                    <a:pt x="48182" y="199394"/>
                  </a:cubicBezTo>
                  <a:lnTo>
                    <a:pt x="47461" y="156078"/>
                  </a:lnTo>
                  <a:cubicBezTo>
                    <a:pt x="47461" y="154635"/>
                    <a:pt x="48182" y="153552"/>
                    <a:pt x="49264" y="152469"/>
                  </a:cubicBezTo>
                  <a:cubicBezTo>
                    <a:pt x="50346" y="151747"/>
                    <a:pt x="51788" y="151386"/>
                    <a:pt x="53231" y="151747"/>
                  </a:cubicBezTo>
                  <a:lnTo>
                    <a:pt x="90010" y="163659"/>
                  </a:lnTo>
                  <a:cubicBezTo>
                    <a:pt x="91452" y="164020"/>
                    <a:pt x="92534" y="164020"/>
                    <a:pt x="93976" y="163659"/>
                  </a:cubicBezTo>
                  <a:lnTo>
                    <a:pt x="123544" y="154274"/>
                  </a:lnTo>
                  <a:cubicBezTo>
                    <a:pt x="124987" y="153913"/>
                    <a:pt x="126068" y="152830"/>
                    <a:pt x="126790" y="151747"/>
                  </a:cubicBezTo>
                  <a:cubicBezTo>
                    <a:pt x="127150" y="150664"/>
                    <a:pt x="127150" y="149220"/>
                    <a:pt x="126790" y="147776"/>
                  </a:cubicBezTo>
                  <a:cubicBezTo>
                    <a:pt x="125708" y="145249"/>
                    <a:pt x="123184" y="144167"/>
                    <a:pt x="120660" y="144528"/>
                  </a:cubicBezTo>
                  <a:lnTo>
                    <a:pt x="93616" y="153191"/>
                  </a:lnTo>
                  <a:cubicBezTo>
                    <a:pt x="90731" y="154274"/>
                    <a:pt x="87486" y="153913"/>
                    <a:pt x="84601" y="152830"/>
                  </a:cubicBezTo>
                  <a:lnTo>
                    <a:pt x="53591" y="139474"/>
                  </a:lnTo>
                  <a:cubicBezTo>
                    <a:pt x="51788" y="138752"/>
                    <a:pt x="49625" y="138391"/>
                    <a:pt x="47822" y="138391"/>
                  </a:cubicBezTo>
                  <a:close/>
                  <a:moveTo>
                    <a:pt x="173802" y="137304"/>
                  </a:moveTo>
                  <a:cubicBezTo>
                    <a:pt x="171632" y="136229"/>
                    <a:pt x="168738" y="136587"/>
                    <a:pt x="167291" y="138737"/>
                  </a:cubicBezTo>
                  <a:cubicBezTo>
                    <a:pt x="166206" y="139812"/>
                    <a:pt x="165844" y="140887"/>
                    <a:pt x="166206" y="142321"/>
                  </a:cubicBezTo>
                  <a:cubicBezTo>
                    <a:pt x="166206" y="143754"/>
                    <a:pt x="166929" y="145187"/>
                    <a:pt x="168376" y="145546"/>
                  </a:cubicBezTo>
                  <a:lnTo>
                    <a:pt x="196951" y="165255"/>
                  </a:lnTo>
                  <a:cubicBezTo>
                    <a:pt x="198036" y="166330"/>
                    <a:pt x="199845" y="166330"/>
                    <a:pt x="201292" y="165613"/>
                  </a:cubicBezTo>
                  <a:lnTo>
                    <a:pt x="231675" y="153071"/>
                  </a:lnTo>
                  <a:cubicBezTo>
                    <a:pt x="232399" y="152713"/>
                    <a:pt x="232760" y="152713"/>
                    <a:pt x="233484" y="152713"/>
                  </a:cubicBezTo>
                  <a:cubicBezTo>
                    <a:pt x="234207" y="152713"/>
                    <a:pt x="234931" y="152713"/>
                    <a:pt x="236016" y="153071"/>
                  </a:cubicBezTo>
                  <a:cubicBezTo>
                    <a:pt x="237101" y="154146"/>
                    <a:pt x="237824" y="155580"/>
                    <a:pt x="237824" y="157013"/>
                  </a:cubicBezTo>
                  <a:lnTo>
                    <a:pt x="237101" y="200015"/>
                  </a:lnTo>
                  <a:cubicBezTo>
                    <a:pt x="237101" y="208257"/>
                    <a:pt x="230228" y="214708"/>
                    <a:pt x="221909" y="214708"/>
                  </a:cubicBezTo>
                  <a:lnTo>
                    <a:pt x="202739" y="215424"/>
                  </a:lnTo>
                  <a:cubicBezTo>
                    <a:pt x="199121" y="215424"/>
                    <a:pt x="195866" y="217575"/>
                    <a:pt x="194781" y="221158"/>
                  </a:cubicBezTo>
                  <a:lnTo>
                    <a:pt x="179227" y="267027"/>
                  </a:lnTo>
                  <a:cubicBezTo>
                    <a:pt x="178504" y="269177"/>
                    <a:pt x="178866" y="271686"/>
                    <a:pt x="180313" y="273477"/>
                  </a:cubicBezTo>
                  <a:cubicBezTo>
                    <a:pt x="181398" y="275269"/>
                    <a:pt x="183568" y="275986"/>
                    <a:pt x="186100" y="275986"/>
                  </a:cubicBezTo>
                  <a:lnTo>
                    <a:pt x="188632" y="275986"/>
                  </a:lnTo>
                  <a:cubicBezTo>
                    <a:pt x="191526" y="275986"/>
                    <a:pt x="194058" y="274194"/>
                    <a:pt x="195143" y="271327"/>
                  </a:cubicBezTo>
                  <a:lnTo>
                    <a:pt x="204185" y="239434"/>
                  </a:lnTo>
                  <a:cubicBezTo>
                    <a:pt x="205994" y="233700"/>
                    <a:pt x="211420" y="229758"/>
                    <a:pt x="217930" y="229758"/>
                  </a:cubicBezTo>
                  <a:lnTo>
                    <a:pt x="243612" y="230117"/>
                  </a:lnTo>
                  <a:cubicBezTo>
                    <a:pt x="252293" y="230834"/>
                    <a:pt x="259165" y="224025"/>
                    <a:pt x="259527" y="215424"/>
                  </a:cubicBezTo>
                  <a:lnTo>
                    <a:pt x="262059" y="149129"/>
                  </a:lnTo>
                  <a:cubicBezTo>
                    <a:pt x="262059" y="145187"/>
                    <a:pt x="259165" y="141604"/>
                    <a:pt x="255186" y="141246"/>
                  </a:cubicBezTo>
                  <a:lnTo>
                    <a:pt x="237463" y="139454"/>
                  </a:lnTo>
                  <a:cubicBezTo>
                    <a:pt x="235292" y="139454"/>
                    <a:pt x="233484" y="139812"/>
                    <a:pt x="231675" y="140529"/>
                  </a:cubicBezTo>
                  <a:lnTo>
                    <a:pt x="205632" y="151638"/>
                  </a:lnTo>
                  <a:cubicBezTo>
                    <a:pt x="201292" y="153071"/>
                    <a:pt x="196590" y="152713"/>
                    <a:pt x="192611" y="150204"/>
                  </a:cubicBezTo>
                  <a:lnTo>
                    <a:pt x="173802" y="137304"/>
                  </a:lnTo>
                  <a:close/>
                  <a:moveTo>
                    <a:pt x="178866" y="130137"/>
                  </a:moveTo>
                  <a:lnTo>
                    <a:pt x="197675" y="143037"/>
                  </a:lnTo>
                  <a:cubicBezTo>
                    <a:pt x="198760" y="144112"/>
                    <a:pt x="200568" y="144112"/>
                    <a:pt x="202377" y="143754"/>
                  </a:cubicBezTo>
                  <a:lnTo>
                    <a:pt x="228058" y="132645"/>
                  </a:lnTo>
                  <a:cubicBezTo>
                    <a:pt x="231314" y="131212"/>
                    <a:pt x="234931" y="130853"/>
                    <a:pt x="238548" y="131212"/>
                  </a:cubicBezTo>
                  <a:lnTo>
                    <a:pt x="255910" y="132645"/>
                  </a:lnTo>
                  <a:cubicBezTo>
                    <a:pt x="264591" y="133362"/>
                    <a:pt x="271102" y="140887"/>
                    <a:pt x="270740" y="149129"/>
                  </a:cubicBezTo>
                  <a:lnTo>
                    <a:pt x="268208" y="215783"/>
                  </a:lnTo>
                  <a:cubicBezTo>
                    <a:pt x="267846" y="228683"/>
                    <a:pt x="256633" y="239434"/>
                    <a:pt x="243612" y="239076"/>
                  </a:cubicBezTo>
                  <a:lnTo>
                    <a:pt x="217569" y="238359"/>
                  </a:lnTo>
                  <a:cubicBezTo>
                    <a:pt x="215037" y="238359"/>
                    <a:pt x="213228" y="239792"/>
                    <a:pt x="212505" y="241942"/>
                  </a:cubicBezTo>
                  <a:lnTo>
                    <a:pt x="203462" y="273836"/>
                  </a:lnTo>
                  <a:cubicBezTo>
                    <a:pt x="201653" y="280286"/>
                    <a:pt x="195504" y="284945"/>
                    <a:pt x="188632" y="284945"/>
                  </a:cubicBezTo>
                  <a:lnTo>
                    <a:pt x="186100" y="284945"/>
                  </a:lnTo>
                  <a:cubicBezTo>
                    <a:pt x="180674" y="284945"/>
                    <a:pt x="176334" y="282436"/>
                    <a:pt x="173078" y="278136"/>
                  </a:cubicBezTo>
                  <a:cubicBezTo>
                    <a:pt x="170185" y="274194"/>
                    <a:pt x="169461" y="269177"/>
                    <a:pt x="171270" y="264519"/>
                  </a:cubicBezTo>
                  <a:lnTo>
                    <a:pt x="186462" y="218291"/>
                  </a:lnTo>
                  <a:cubicBezTo>
                    <a:pt x="188632" y="211483"/>
                    <a:pt x="195143" y="206824"/>
                    <a:pt x="202739" y="206824"/>
                  </a:cubicBezTo>
                  <a:lnTo>
                    <a:pt x="221909" y="206466"/>
                  </a:lnTo>
                  <a:cubicBezTo>
                    <a:pt x="225526" y="206107"/>
                    <a:pt x="228420" y="203599"/>
                    <a:pt x="228420" y="200015"/>
                  </a:cubicBezTo>
                  <a:lnTo>
                    <a:pt x="228782" y="163463"/>
                  </a:lnTo>
                  <a:lnTo>
                    <a:pt x="204909" y="173497"/>
                  </a:lnTo>
                  <a:cubicBezTo>
                    <a:pt x="200568" y="175289"/>
                    <a:pt x="195866" y="174931"/>
                    <a:pt x="191887" y="172422"/>
                  </a:cubicBezTo>
                  <a:lnTo>
                    <a:pt x="163312" y="152713"/>
                  </a:lnTo>
                  <a:cubicBezTo>
                    <a:pt x="160419" y="150921"/>
                    <a:pt x="158248" y="147337"/>
                    <a:pt x="157525" y="143754"/>
                  </a:cubicBezTo>
                  <a:cubicBezTo>
                    <a:pt x="157163" y="140170"/>
                    <a:pt x="158248" y="136587"/>
                    <a:pt x="160419" y="133362"/>
                  </a:cubicBezTo>
                  <a:cubicBezTo>
                    <a:pt x="164759" y="127628"/>
                    <a:pt x="172717" y="126553"/>
                    <a:pt x="178866" y="130137"/>
                  </a:cubicBezTo>
                  <a:close/>
                  <a:moveTo>
                    <a:pt x="46740" y="130089"/>
                  </a:moveTo>
                  <a:cubicBezTo>
                    <a:pt x="50346" y="129728"/>
                    <a:pt x="53591" y="130089"/>
                    <a:pt x="56836" y="131533"/>
                  </a:cubicBezTo>
                  <a:lnTo>
                    <a:pt x="87846" y="144528"/>
                  </a:lnTo>
                  <a:cubicBezTo>
                    <a:pt x="88928" y="144889"/>
                    <a:pt x="90010" y="145249"/>
                    <a:pt x="91452" y="144889"/>
                  </a:cubicBezTo>
                  <a:lnTo>
                    <a:pt x="118136" y="136225"/>
                  </a:lnTo>
                  <a:cubicBezTo>
                    <a:pt x="124987" y="134421"/>
                    <a:pt x="132198" y="138030"/>
                    <a:pt x="135083" y="144528"/>
                  </a:cubicBezTo>
                  <a:cubicBezTo>
                    <a:pt x="136165" y="148137"/>
                    <a:pt x="135804" y="152108"/>
                    <a:pt x="134362" y="155356"/>
                  </a:cubicBezTo>
                  <a:cubicBezTo>
                    <a:pt x="132919" y="158966"/>
                    <a:pt x="129674" y="161493"/>
                    <a:pt x="126068" y="162576"/>
                  </a:cubicBezTo>
                  <a:lnTo>
                    <a:pt x="96861" y="171961"/>
                  </a:lnTo>
                  <a:cubicBezTo>
                    <a:pt x="93616" y="172683"/>
                    <a:pt x="90370" y="172683"/>
                    <a:pt x="87486" y="171961"/>
                  </a:cubicBezTo>
                  <a:lnTo>
                    <a:pt x="56115" y="161854"/>
                  </a:lnTo>
                  <a:lnTo>
                    <a:pt x="56836" y="199394"/>
                  </a:lnTo>
                  <a:cubicBezTo>
                    <a:pt x="56836" y="203004"/>
                    <a:pt x="59721" y="205530"/>
                    <a:pt x="63327" y="205891"/>
                  </a:cubicBezTo>
                  <a:lnTo>
                    <a:pt x="82438" y="206252"/>
                  </a:lnTo>
                  <a:cubicBezTo>
                    <a:pt x="89649" y="206252"/>
                    <a:pt x="96140" y="210945"/>
                    <a:pt x="98664" y="217803"/>
                  </a:cubicBezTo>
                  <a:lnTo>
                    <a:pt x="113808" y="264367"/>
                  </a:lnTo>
                  <a:cubicBezTo>
                    <a:pt x="115612" y="269060"/>
                    <a:pt x="114890" y="274113"/>
                    <a:pt x="111645" y="278084"/>
                  </a:cubicBezTo>
                  <a:cubicBezTo>
                    <a:pt x="108760" y="282415"/>
                    <a:pt x="104072" y="284942"/>
                    <a:pt x="99024" y="284942"/>
                  </a:cubicBezTo>
                  <a:lnTo>
                    <a:pt x="96140" y="284942"/>
                  </a:lnTo>
                  <a:cubicBezTo>
                    <a:pt x="89649" y="284942"/>
                    <a:pt x="83519" y="280250"/>
                    <a:pt x="81716" y="273752"/>
                  </a:cubicBezTo>
                  <a:lnTo>
                    <a:pt x="72702" y="241627"/>
                  </a:lnTo>
                  <a:cubicBezTo>
                    <a:pt x="71981" y="239461"/>
                    <a:pt x="70178" y="238017"/>
                    <a:pt x="67654" y="238017"/>
                  </a:cubicBezTo>
                  <a:lnTo>
                    <a:pt x="41692" y="238739"/>
                  </a:lnTo>
                  <a:cubicBezTo>
                    <a:pt x="28711" y="239100"/>
                    <a:pt x="17533" y="228271"/>
                    <a:pt x="17172" y="215276"/>
                  </a:cubicBezTo>
                  <a:lnTo>
                    <a:pt x="14648" y="148137"/>
                  </a:lnTo>
                  <a:cubicBezTo>
                    <a:pt x="14288" y="139835"/>
                    <a:pt x="20778" y="132255"/>
                    <a:pt x="29432" y="131533"/>
                  </a:cubicBezTo>
                  <a:lnTo>
                    <a:pt x="46740" y="130089"/>
                  </a:lnTo>
                  <a:close/>
                  <a:moveTo>
                    <a:pt x="246857" y="90303"/>
                  </a:moveTo>
                  <a:cubicBezTo>
                    <a:pt x="245418" y="90303"/>
                    <a:pt x="244699" y="90303"/>
                    <a:pt x="243260" y="91028"/>
                  </a:cubicBezTo>
                  <a:cubicBezTo>
                    <a:pt x="238225" y="92115"/>
                    <a:pt x="234269" y="96828"/>
                    <a:pt x="233549" y="101903"/>
                  </a:cubicBezTo>
                  <a:cubicBezTo>
                    <a:pt x="232830" y="106253"/>
                    <a:pt x="234269" y="110965"/>
                    <a:pt x="237865" y="113865"/>
                  </a:cubicBezTo>
                  <a:cubicBezTo>
                    <a:pt x="241102" y="116765"/>
                    <a:pt x="245418" y="118215"/>
                    <a:pt x="250094" y="116765"/>
                  </a:cubicBezTo>
                  <a:cubicBezTo>
                    <a:pt x="255129" y="115678"/>
                    <a:pt x="259085" y="111328"/>
                    <a:pt x="259805" y="105890"/>
                  </a:cubicBezTo>
                  <a:cubicBezTo>
                    <a:pt x="260524" y="101178"/>
                    <a:pt x="259085" y="96828"/>
                    <a:pt x="255489" y="93928"/>
                  </a:cubicBezTo>
                  <a:cubicBezTo>
                    <a:pt x="253331" y="91390"/>
                    <a:pt x="250094" y="90303"/>
                    <a:pt x="246857" y="90303"/>
                  </a:cubicBezTo>
                  <a:close/>
                  <a:moveTo>
                    <a:pt x="36947" y="90303"/>
                  </a:moveTo>
                  <a:cubicBezTo>
                    <a:pt x="33710" y="90303"/>
                    <a:pt x="30473" y="91390"/>
                    <a:pt x="28315" y="93928"/>
                  </a:cubicBezTo>
                  <a:cubicBezTo>
                    <a:pt x="24718" y="96828"/>
                    <a:pt x="22920" y="101178"/>
                    <a:pt x="23639" y="105890"/>
                  </a:cubicBezTo>
                  <a:cubicBezTo>
                    <a:pt x="24718" y="111328"/>
                    <a:pt x="28674" y="115678"/>
                    <a:pt x="33710" y="116765"/>
                  </a:cubicBezTo>
                  <a:cubicBezTo>
                    <a:pt x="38026" y="118215"/>
                    <a:pt x="42701" y="116765"/>
                    <a:pt x="45938" y="113865"/>
                  </a:cubicBezTo>
                  <a:cubicBezTo>
                    <a:pt x="49175" y="110965"/>
                    <a:pt x="50973" y="106253"/>
                    <a:pt x="50254" y="101903"/>
                  </a:cubicBezTo>
                  <a:cubicBezTo>
                    <a:pt x="49535" y="96828"/>
                    <a:pt x="45579" y="92115"/>
                    <a:pt x="40543" y="91028"/>
                  </a:cubicBezTo>
                  <a:cubicBezTo>
                    <a:pt x="39105" y="90303"/>
                    <a:pt x="38026" y="90303"/>
                    <a:pt x="36947" y="90303"/>
                  </a:cubicBezTo>
                  <a:close/>
                  <a:moveTo>
                    <a:pt x="241462" y="82328"/>
                  </a:moveTo>
                  <a:cubicBezTo>
                    <a:pt x="248655" y="80515"/>
                    <a:pt x="255848" y="82690"/>
                    <a:pt x="261603" y="87403"/>
                  </a:cubicBezTo>
                  <a:cubicBezTo>
                    <a:pt x="266638" y="92478"/>
                    <a:pt x="269516" y="99728"/>
                    <a:pt x="268437" y="106978"/>
                  </a:cubicBezTo>
                  <a:cubicBezTo>
                    <a:pt x="266998" y="116040"/>
                    <a:pt x="260524" y="123291"/>
                    <a:pt x="252252" y="125466"/>
                  </a:cubicBezTo>
                  <a:cubicBezTo>
                    <a:pt x="250453" y="125828"/>
                    <a:pt x="248655" y="126191"/>
                    <a:pt x="246857" y="126191"/>
                  </a:cubicBezTo>
                  <a:cubicBezTo>
                    <a:pt x="241462" y="126191"/>
                    <a:pt x="236067" y="124016"/>
                    <a:pt x="231751" y="120390"/>
                  </a:cubicBezTo>
                  <a:cubicBezTo>
                    <a:pt x="226716" y="115315"/>
                    <a:pt x="223838" y="108065"/>
                    <a:pt x="224917" y="100815"/>
                  </a:cubicBezTo>
                  <a:cubicBezTo>
                    <a:pt x="226356" y="92115"/>
                    <a:pt x="232830" y="84503"/>
                    <a:pt x="241462" y="82328"/>
                  </a:cubicBezTo>
                  <a:close/>
                  <a:moveTo>
                    <a:pt x="42342" y="82328"/>
                  </a:moveTo>
                  <a:cubicBezTo>
                    <a:pt x="50973" y="84503"/>
                    <a:pt x="57447" y="92115"/>
                    <a:pt x="58886" y="100815"/>
                  </a:cubicBezTo>
                  <a:cubicBezTo>
                    <a:pt x="59965" y="108065"/>
                    <a:pt x="57088" y="115315"/>
                    <a:pt x="51693" y="120390"/>
                  </a:cubicBezTo>
                  <a:cubicBezTo>
                    <a:pt x="47737" y="124016"/>
                    <a:pt x="42342" y="126191"/>
                    <a:pt x="36947" y="126191"/>
                  </a:cubicBezTo>
                  <a:cubicBezTo>
                    <a:pt x="35148" y="126191"/>
                    <a:pt x="33350" y="125828"/>
                    <a:pt x="31552" y="125466"/>
                  </a:cubicBezTo>
                  <a:cubicBezTo>
                    <a:pt x="22920" y="123291"/>
                    <a:pt x="16446" y="116040"/>
                    <a:pt x="15367" y="106978"/>
                  </a:cubicBezTo>
                  <a:cubicBezTo>
                    <a:pt x="14288" y="99728"/>
                    <a:pt x="16805" y="92478"/>
                    <a:pt x="22200" y="87403"/>
                  </a:cubicBezTo>
                  <a:cubicBezTo>
                    <a:pt x="27595" y="82690"/>
                    <a:pt x="35148" y="80515"/>
                    <a:pt x="42342" y="82328"/>
                  </a:cubicBezTo>
                  <a:close/>
                  <a:moveTo>
                    <a:pt x="210822" y="1344"/>
                  </a:moveTo>
                  <a:cubicBezTo>
                    <a:pt x="212617" y="-447"/>
                    <a:pt x="215487" y="-447"/>
                    <a:pt x="216922" y="1344"/>
                  </a:cubicBezTo>
                  <a:cubicBezTo>
                    <a:pt x="218716" y="3135"/>
                    <a:pt x="218716" y="5643"/>
                    <a:pt x="216922" y="7434"/>
                  </a:cubicBezTo>
                  <a:lnTo>
                    <a:pt x="145517" y="79082"/>
                  </a:lnTo>
                  <a:cubicBezTo>
                    <a:pt x="144441" y="79799"/>
                    <a:pt x="143365" y="80157"/>
                    <a:pt x="142288" y="80157"/>
                  </a:cubicBezTo>
                  <a:cubicBezTo>
                    <a:pt x="141212" y="80157"/>
                    <a:pt x="140135" y="79799"/>
                    <a:pt x="139418" y="79082"/>
                  </a:cubicBezTo>
                  <a:lnTo>
                    <a:pt x="115736" y="55797"/>
                  </a:lnTo>
                  <a:cubicBezTo>
                    <a:pt x="114300" y="54005"/>
                    <a:pt x="114300" y="51139"/>
                    <a:pt x="115736" y="49348"/>
                  </a:cubicBezTo>
                  <a:cubicBezTo>
                    <a:pt x="117530" y="47915"/>
                    <a:pt x="120400" y="47915"/>
                    <a:pt x="121835" y="49348"/>
                  </a:cubicBezTo>
                  <a:lnTo>
                    <a:pt x="142288" y="70126"/>
                  </a:lnTo>
                  <a:lnTo>
                    <a:pt x="210822" y="1344"/>
                  </a:lnTo>
                  <a:close/>
                  <a:moveTo>
                    <a:pt x="94832" y="1140"/>
                  </a:moveTo>
                  <a:lnTo>
                    <a:pt x="177383" y="1140"/>
                  </a:lnTo>
                  <a:cubicBezTo>
                    <a:pt x="179555" y="1140"/>
                    <a:pt x="181727" y="2942"/>
                    <a:pt x="181727" y="5104"/>
                  </a:cubicBezTo>
                  <a:cubicBezTo>
                    <a:pt x="181727" y="7627"/>
                    <a:pt x="179555" y="9789"/>
                    <a:pt x="177383" y="9789"/>
                  </a:cubicBezTo>
                  <a:lnTo>
                    <a:pt x="99177" y="9789"/>
                  </a:lnTo>
                  <a:lnTo>
                    <a:pt x="99177" y="94479"/>
                  </a:lnTo>
                  <a:lnTo>
                    <a:pt x="118367" y="94479"/>
                  </a:lnTo>
                  <a:cubicBezTo>
                    <a:pt x="119453" y="94479"/>
                    <a:pt x="120539" y="94839"/>
                    <a:pt x="121263" y="95560"/>
                  </a:cubicBezTo>
                  <a:lnTo>
                    <a:pt x="141901" y="115742"/>
                  </a:lnTo>
                  <a:lnTo>
                    <a:pt x="162538" y="95560"/>
                  </a:lnTo>
                  <a:cubicBezTo>
                    <a:pt x="162900" y="94839"/>
                    <a:pt x="164348" y="94479"/>
                    <a:pt x="165435" y="94479"/>
                  </a:cubicBezTo>
                  <a:lnTo>
                    <a:pt x="184624" y="94479"/>
                  </a:lnTo>
                  <a:lnTo>
                    <a:pt x="184624" y="67811"/>
                  </a:lnTo>
                  <a:cubicBezTo>
                    <a:pt x="184624" y="65648"/>
                    <a:pt x="186434" y="63847"/>
                    <a:pt x="188606" y="63847"/>
                  </a:cubicBezTo>
                  <a:cubicBezTo>
                    <a:pt x="191141" y="63847"/>
                    <a:pt x="193313" y="65648"/>
                    <a:pt x="193313" y="67811"/>
                  </a:cubicBezTo>
                  <a:lnTo>
                    <a:pt x="193313" y="98804"/>
                  </a:lnTo>
                  <a:cubicBezTo>
                    <a:pt x="193313" y="100966"/>
                    <a:pt x="191141" y="103128"/>
                    <a:pt x="188606" y="103128"/>
                  </a:cubicBezTo>
                  <a:lnTo>
                    <a:pt x="167245" y="103128"/>
                  </a:lnTo>
                  <a:lnTo>
                    <a:pt x="144797" y="124751"/>
                  </a:lnTo>
                  <a:cubicBezTo>
                    <a:pt x="144073" y="125832"/>
                    <a:pt x="142987" y="126193"/>
                    <a:pt x="141901" y="126193"/>
                  </a:cubicBezTo>
                  <a:cubicBezTo>
                    <a:pt x="140815" y="126193"/>
                    <a:pt x="139728" y="125832"/>
                    <a:pt x="138642" y="124751"/>
                  </a:cubicBezTo>
                  <a:lnTo>
                    <a:pt x="116557" y="103128"/>
                  </a:lnTo>
                  <a:lnTo>
                    <a:pt x="94832" y="103128"/>
                  </a:lnTo>
                  <a:cubicBezTo>
                    <a:pt x="92298" y="103128"/>
                    <a:pt x="90488" y="100966"/>
                    <a:pt x="90488" y="98804"/>
                  </a:cubicBezTo>
                  <a:lnTo>
                    <a:pt x="90488" y="5104"/>
                  </a:lnTo>
                  <a:cubicBezTo>
                    <a:pt x="90488" y="2942"/>
                    <a:pt x="92298" y="1140"/>
                    <a:pt x="94832" y="11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 panose="020F05020202040302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169906" y="1725386"/>
            <a:ext cx="2709089" cy="3084028"/>
            <a:chOff x="3439748" y="1709962"/>
            <a:chExt cx="2709089" cy="3084028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EBB9491D-1800-0A42-B2B1-B13DB006E865}"/>
                </a:ext>
              </a:extLst>
            </p:cNvPr>
            <p:cNvSpPr/>
            <p:nvPr/>
          </p:nvSpPr>
          <p:spPr>
            <a:xfrm>
              <a:off x="3981329" y="1709962"/>
              <a:ext cx="1719038" cy="1719038"/>
            </a:xfrm>
            <a:prstGeom prst="ellipse">
              <a:avLst/>
            </a:prstGeom>
            <a:solidFill>
              <a:srgbClr val="00CC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Light" panose="020F0502020204030203" pitchFamily="34" charset="0"/>
                <a:ea typeface="+mn-ea"/>
                <a:cs typeface="+mn-cs"/>
              </a:endParaRPr>
            </a:p>
          </p:txBody>
        </p:sp>
        <p:sp>
          <p:nvSpPr>
            <p:cNvPr id="24" name="Freeform 936">
              <a:extLst>
                <a:ext uri="{FF2B5EF4-FFF2-40B4-BE49-F238E27FC236}">
                  <a16:creationId xmlns:a16="http://schemas.microsoft.com/office/drawing/2014/main" id="{FC769F10-2692-2B4E-9A97-24B20A2792D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413560" y="2059137"/>
              <a:ext cx="870158" cy="872828"/>
            </a:xfrm>
            <a:custGeom>
              <a:avLst/>
              <a:gdLst>
                <a:gd name="T0" fmla="*/ 18445530 w 285028"/>
                <a:gd name="T1" fmla="*/ 121336557 h 285390"/>
                <a:gd name="T2" fmla="*/ 24698259 w 285028"/>
                <a:gd name="T3" fmla="*/ 78330430 h 285390"/>
                <a:gd name="T4" fmla="*/ 31263405 w 285028"/>
                <a:gd name="T5" fmla="*/ 121336557 h 285390"/>
                <a:gd name="T6" fmla="*/ 13911976 w 285028"/>
                <a:gd name="T7" fmla="*/ 73587716 h 285390"/>
                <a:gd name="T8" fmla="*/ 27524673 w 285028"/>
                <a:gd name="T9" fmla="*/ 61744443 h 285390"/>
                <a:gd name="T10" fmla="*/ 23536616 w 285028"/>
                <a:gd name="T11" fmla="*/ 60597463 h 285390"/>
                <a:gd name="T12" fmla="*/ 27524673 w 285028"/>
                <a:gd name="T13" fmla="*/ 49273785 h 285390"/>
                <a:gd name="T14" fmla="*/ 23536616 w 285028"/>
                <a:gd name="T15" fmla="*/ 52188043 h 285390"/>
                <a:gd name="T16" fmla="*/ 25364221 w 285028"/>
                <a:gd name="T17" fmla="*/ 36194746 h 285390"/>
                <a:gd name="T18" fmla="*/ 25364221 w 285028"/>
                <a:gd name="T19" fmla="*/ 42993267 h 285390"/>
                <a:gd name="T20" fmla="*/ 25364221 w 285028"/>
                <a:gd name="T21" fmla="*/ 36194746 h 285390"/>
                <a:gd name="T22" fmla="*/ 103988238 w 285028"/>
                <a:gd name="T23" fmla="*/ 44683874 h 285390"/>
                <a:gd name="T24" fmla="*/ 92812104 w 285028"/>
                <a:gd name="T25" fmla="*/ 48002745 h 285390"/>
                <a:gd name="T26" fmla="*/ 100053051 w 285028"/>
                <a:gd name="T27" fmla="*/ 54483009 h 285390"/>
                <a:gd name="T28" fmla="*/ 122403999 w 285028"/>
                <a:gd name="T29" fmla="*/ 81509449 h 285390"/>
                <a:gd name="T30" fmla="*/ 110598580 w 285028"/>
                <a:gd name="T31" fmla="*/ 125131267 h 285390"/>
                <a:gd name="T32" fmla="*/ 110598580 w 285028"/>
                <a:gd name="T33" fmla="*/ 77716321 h 285390"/>
                <a:gd name="T34" fmla="*/ 79590613 w 285028"/>
                <a:gd name="T35" fmla="*/ 77716321 h 285390"/>
                <a:gd name="T36" fmla="*/ 88877356 w 285028"/>
                <a:gd name="T37" fmla="*/ 123076286 h 285390"/>
                <a:gd name="T38" fmla="*/ 85099404 w 285028"/>
                <a:gd name="T39" fmla="*/ 81509449 h 285390"/>
                <a:gd name="T40" fmla="*/ 73767563 w 285028"/>
                <a:gd name="T41" fmla="*/ 78348593 h 285390"/>
                <a:gd name="T42" fmla="*/ 90923914 w 285028"/>
                <a:gd name="T43" fmla="*/ 44209530 h 285390"/>
                <a:gd name="T44" fmla="*/ 59915054 w 285028"/>
                <a:gd name="T45" fmla="*/ 44209530 h 285390"/>
                <a:gd name="T46" fmla="*/ 69044228 w 285028"/>
                <a:gd name="T47" fmla="*/ 123076286 h 285390"/>
                <a:gd name="T48" fmla="*/ 65424476 w 285028"/>
                <a:gd name="T49" fmla="*/ 48002745 h 285390"/>
                <a:gd name="T50" fmla="*/ 54091042 w 285028"/>
                <a:gd name="T51" fmla="*/ 44683874 h 285390"/>
                <a:gd name="T52" fmla="*/ 42049194 w 285028"/>
                <a:gd name="T53" fmla="*/ 26153659 h 285390"/>
                <a:gd name="T54" fmla="*/ 24698259 w 285028"/>
                <a:gd name="T55" fmla="*/ 31055177 h 285390"/>
                <a:gd name="T56" fmla="*/ 3751791 w 285028"/>
                <a:gd name="T57" fmla="*/ 38170528 h 285390"/>
                <a:gd name="T58" fmla="*/ 10004519 w 285028"/>
                <a:gd name="T59" fmla="*/ 72164116 h 285390"/>
                <a:gd name="T60" fmla="*/ 13911976 w 285028"/>
                <a:gd name="T61" fmla="*/ 39909333 h 285390"/>
                <a:gd name="T62" fmla="*/ 35796977 w 285028"/>
                <a:gd name="T63" fmla="*/ 46075858 h 285390"/>
                <a:gd name="T64" fmla="*/ 63933704 w 285028"/>
                <a:gd name="T65" fmla="*/ 11765792 h 285390"/>
                <a:gd name="T66" fmla="*/ 60729509 w 285028"/>
                <a:gd name="T67" fmla="*/ 4848437 h 285390"/>
                <a:gd name="T68" fmla="*/ 65652933 w 285028"/>
                <a:gd name="T69" fmla="*/ 16666932 h 285390"/>
                <a:gd name="T70" fmla="*/ 39548256 w 285028"/>
                <a:gd name="T71" fmla="*/ 116751313 h 285390"/>
                <a:gd name="T72" fmla="*/ 18445530 w 285028"/>
                <a:gd name="T73" fmla="*/ 125130736 h 285390"/>
                <a:gd name="T74" fmla="*/ 6877267 w 285028"/>
                <a:gd name="T75" fmla="*/ 79278951 h 285390"/>
                <a:gd name="T76" fmla="*/ 11880068 w 285028"/>
                <a:gd name="T77" fmla="*/ 26153659 h 285390"/>
                <a:gd name="T78" fmla="*/ 55805344 w 285028"/>
                <a:gd name="T79" fmla="*/ 6864404 h 285390"/>
                <a:gd name="T80" fmla="*/ 18269207 w 285028"/>
                <a:gd name="T81" fmla="*/ 10633386 h 285390"/>
                <a:gd name="T82" fmla="*/ 25112054 w 285028"/>
                <a:gd name="T83" fmla="*/ 3753157 h 285390"/>
                <a:gd name="T84" fmla="*/ 25112054 w 285028"/>
                <a:gd name="T85" fmla="*/ 21421884 h 28539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285028" h="285390">
                  <a:moveTo>
                    <a:pt x="31903" y="167832"/>
                  </a:moveTo>
                  <a:lnTo>
                    <a:pt x="31903" y="266277"/>
                  </a:lnTo>
                  <a:cubicBezTo>
                    <a:pt x="31903" y="272047"/>
                    <a:pt x="36563" y="276735"/>
                    <a:pt x="42299" y="276735"/>
                  </a:cubicBezTo>
                  <a:cubicBezTo>
                    <a:pt x="48034" y="276735"/>
                    <a:pt x="52695" y="272047"/>
                    <a:pt x="52695" y="266277"/>
                  </a:cubicBezTo>
                  <a:lnTo>
                    <a:pt x="52695" y="182977"/>
                  </a:lnTo>
                  <a:cubicBezTo>
                    <a:pt x="52695" y="180813"/>
                    <a:pt x="54487" y="178650"/>
                    <a:pt x="56638" y="178650"/>
                  </a:cubicBezTo>
                  <a:cubicBezTo>
                    <a:pt x="59147" y="178650"/>
                    <a:pt x="61298" y="180813"/>
                    <a:pt x="61298" y="182977"/>
                  </a:cubicBezTo>
                  <a:lnTo>
                    <a:pt x="61298" y="266277"/>
                  </a:lnTo>
                  <a:cubicBezTo>
                    <a:pt x="61298" y="272047"/>
                    <a:pt x="65958" y="276735"/>
                    <a:pt x="71693" y="276735"/>
                  </a:cubicBezTo>
                  <a:cubicBezTo>
                    <a:pt x="77070" y="276735"/>
                    <a:pt x="82089" y="272047"/>
                    <a:pt x="82089" y="266277"/>
                  </a:cubicBezTo>
                  <a:lnTo>
                    <a:pt x="82089" y="167832"/>
                  </a:lnTo>
                  <a:lnTo>
                    <a:pt x="31903" y="167832"/>
                  </a:lnTo>
                  <a:close/>
                  <a:moveTo>
                    <a:pt x="58166" y="133350"/>
                  </a:moveTo>
                  <a:cubicBezTo>
                    <a:pt x="60833" y="133350"/>
                    <a:pt x="63119" y="135591"/>
                    <a:pt x="63119" y="138206"/>
                  </a:cubicBezTo>
                  <a:lnTo>
                    <a:pt x="63119" y="140821"/>
                  </a:lnTo>
                  <a:cubicBezTo>
                    <a:pt x="63119" y="143435"/>
                    <a:pt x="60833" y="145676"/>
                    <a:pt x="58166" y="145676"/>
                  </a:cubicBezTo>
                  <a:cubicBezTo>
                    <a:pt x="55880" y="145676"/>
                    <a:pt x="53975" y="143435"/>
                    <a:pt x="53975" y="140821"/>
                  </a:cubicBezTo>
                  <a:lnTo>
                    <a:pt x="53975" y="138206"/>
                  </a:lnTo>
                  <a:cubicBezTo>
                    <a:pt x="53975" y="135591"/>
                    <a:pt x="55880" y="133350"/>
                    <a:pt x="58166" y="133350"/>
                  </a:cubicBezTo>
                  <a:close/>
                  <a:moveTo>
                    <a:pt x="58166" y="107950"/>
                  </a:moveTo>
                  <a:cubicBezTo>
                    <a:pt x="60833" y="107950"/>
                    <a:pt x="63119" y="109796"/>
                    <a:pt x="63119" y="112380"/>
                  </a:cubicBezTo>
                  <a:lnTo>
                    <a:pt x="63119" y="119026"/>
                  </a:lnTo>
                  <a:cubicBezTo>
                    <a:pt x="63119" y="121610"/>
                    <a:pt x="60833" y="123456"/>
                    <a:pt x="58166" y="123456"/>
                  </a:cubicBezTo>
                  <a:cubicBezTo>
                    <a:pt x="55880" y="123456"/>
                    <a:pt x="53975" y="121610"/>
                    <a:pt x="53975" y="119026"/>
                  </a:cubicBezTo>
                  <a:lnTo>
                    <a:pt x="53975" y="112380"/>
                  </a:lnTo>
                  <a:cubicBezTo>
                    <a:pt x="53975" y="109796"/>
                    <a:pt x="55880" y="107950"/>
                    <a:pt x="58166" y="107950"/>
                  </a:cubicBezTo>
                  <a:close/>
                  <a:moveTo>
                    <a:pt x="58166" y="82550"/>
                  </a:moveTo>
                  <a:cubicBezTo>
                    <a:pt x="60833" y="82550"/>
                    <a:pt x="63119" y="84396"/>
                    <a:pt x="63119" y="86980"/>
                  </a:cubicBezTo>
                  <a:lnTo>
                    <a:pt x="63119" y="93626"/>
                  </a:lnTo>
                  <a:cubicBezTo>
                    <a:pt x="63119" y="95841"/>
                    <a:pt x="60833" y="98056"/>
                    <a:pt x="58166" y="98056"/>
                  </a:cubicBezTo>
                  <a:cubicBezTo>
                    <a:pt x="55880" y="98056"/>
                    <a:pt x="53975" y="95841"/>
                    <a:pt x="53975" y="93626"/>
                  </a:cubicBezTo>
                  <a:lnTo>
                    <a:pt x="53975" y="86980"/>
                  </a:lnTo>
                  <a:cubicBezTo>
                    <a:pt x="53975" y="84396"/>
                    <a:pt x="55880" y="82550"/>
                    <a:pt x="58166" y="82550"/>
                  </a:cubicBezTo>
                  <a:close/>
                  <a:moveTo>
                    <a:pt x="178185" y="47840"/>
                  </a:moveTo>
                  <a:cubicBezTo>
                    <a:pt x="179629" y="46038"/>
                    <a:pt x="182878" y="46038"/>
                    <a:pt x="184322" y="47840"/>
                  </a:cubicBezTo>
                  <a:lnTo>
                    <a:pt x="238465" y="101911"/>
                  </a:lnTo>
                  <a:cubicBezTo>
                    <a:pt x="239909" y="103353"/>
                    <a:pt x="240270" y="104794"/>
                    <a:pt x="239187" y="106597"/>
                  </a:cubicBezTo>
                  <a:cubicBezTo>
                    <a:pt x="238826" y="108399"/>
                    <a:pt x="237382" y="109481"/>
                    <a:pt x="235577" y="109481"/>
                  </a:cubicBezTo>
                  <a:lnTo>
                    <a:pt x="212837" y="109481"/>
                  </a:lnTo>
                  <a:lnTo>
                    <a:pt x="212837" y="135074"/>
                  </a:lnTo>
                  <a:lnTo>
                    <a:pt x="223305" y="124260"/>
                  </a:lnTo>
                  <a:cubicBezTo>
                    <a:pt x="225110" y="122818"/>
                    <a:pt x="227636" y="122818"/>
                    <a:pt x="229441" y="124260"/>
                  </a:cubicBezTo>
                  <a:lnTo>
                    <a:pt x="283585" y="178691"/>
                  </a:lnTo>
                  <a:cubicBezTo>
                    <a:pt x="285028" y="179772"/>
                    <a:pt x="285389" y="181935"/>
                    <a:pt x="284667" y="183377"/>
                  </a:cubicBezTo>
                  <a:cubicBezTo>
                    <a:pt x="283945" y="184819"/>
                    <a:pt x="282502" y="185900"/>
                    <a:pt x="280697" y="185900"/>
                  </a:cubicBezTo>
                  <a:lnTo>
                    <a:pt x="257957" y="185900"/>
                  </a:lnTo>
                  <a:lnTo>
                    <a:pt x="257957" y="280703"/>
                  </a:lnTo>
                  <a:cubicBezTo>
                    <a:pt x="257957" y="283227"/>
                    <a:pt x="255791" y="285390"/>
                    <a:pt x="253625" y="285390"/>
                  </a:cubicBezTo>
                  <a:cubicBezTo>
                    <a:pt x="251459" y="285390"/>
                    <a:pt x="249294" y="283227"/>
                    <a:pt x="249294" y="280703"/>
                  </a:cubicBezTo>
                  <a:lnTo>
                    <a:pt x="249294" y="181935"/>
                  </a:lnTo>
                  <a:cubicBezTo>
                    <a:pt x="249294" y="179051"/>
                    <a:pt x="251459" y="177249"/>
                    <a:pt x="253625" y="177249"/>
                  </a:cubicBezTo>
                  <a:lnTo>
                    <a:pt x="270229" y="177249"/>
                  </a:lnTo>
                  <a:lnTo>
                    <a:pt x="226553" y="133632"/>
                  </a:lnTo>
                  <a:lnTo>
                    <a:pt x="182517" y="177249"/>
                  </a:lnTo>
                  <a:lnTo>
                    <a:pt x="199121" y="177249"/>
                  </a:lnTo>
                  <a:cubicBezTo>
                    <a:pt x="201648" y="177249"/>
                    <a:pt x="203813" y="179051"/>
                    <a:pt x="203813" y="181935"/>
                  </a:cubicBezTo>
                  <a:lnTo>
                    <a:pt x="203813" y="280703"/>
                  </a:lnTo>
                  <a:cubicBezTo>
                    <a:pt x="203813" y="283227"/>
                    <a:pt x="201648" y="285390"/>
                    <a:pt x="199121" y="285390"/>
                  </a:cubicBezTo>
                  <a:cubicBezTo>
                    <a:pt x="196955" y="285390"/>
                    <a:pt x="195150" y="283227"/>
                    <a:pt x="195150" y="280703"/>
                  </a:cubicBezTo>
                  <a:lnTo>
                    <a:pt x="195150" y="185900"/>
                  </a:lnTo>
                  <a:lnTo>
                    <a:pt x="172049" y="185900"/>
                  </a:lnTo>
                  <a:cubicBezTo>
                    <a:pt x="170605" y="185900"/>
                    <a:pt x="169162" y="184819"/>
                    <a:pt x="168079" y="183377"/>
                  </a:cubicBezTo>
                  <a:cubicBezTo>
                    <a:pt x="167718" y="181935"/>
                    <a:pt x="168079" y="179772"/>
                    <a:pt x="169162" y="178691"/>
                  </a:cubicBezTo>
                  <a:lnTo>
                    <a:pt x="204174" y="143725"/>
                  </a:lnTo>
                  <a:lnTo>
                    <a:pt x="204174" y="104794"/>
                  </a:lnTo>
                  <a:cubicBezTo>
                    <a:pt x="204174" y="102632"/>
                    <a:pt x="205979" y="100829"/>
                    <a:pt x="208506" y="100829"/>
                  </a:cubicBezTo>
                  <a:lnTo>
                    <a:pt x="225110" y="100829"/>
                  </a:lnTo>
                  <a:lnTo>
                    <a:pt x="181434" y="56852"/>
                  </a:lnTo>
                  <a:lnTo>
                    <a:pt x="137397" y="100829"/>
                  </a:lnTo>
                  <a:lnTo>
                    <a:pt x="154001" y="100829"/>
                  </a:lnTo>
                  <a:cubicBezTo>
                    <a:pt x="156528" y="100829"/>
                    <a:pt x="158333" y="102632"/>
                    <a:pt x="158333" y="104794"/>
                  </a:cubicBezTo>
                  <a:lnTo>
                    <a:pt x="158333" y="280703"/>
                  </a:lnTo>
                  <a:cubicBezTo>
                    <a:pt x="158333" y="283227"/>
                    <a:pt x="156528" y="285390"/>
                    <a:pt x="154001" y="285390"/>
                  </a:cubicBezTo>
                  <a:cubicBezTo>
                    <a:pt x="151836" y="285390"/>
                    <a:pt x="150031" y="283227"/>
                    <a:pt x="150031" y="280703"/>
                  </a:cubicBezTo>
                  <a:lnTo>
                    <a:pt x="150031" y="109481"/>
                  </a:lnTo>
                  <a:lnTo>
                    <a:pt x="126930" y="109481"/>
                  </a:lnTo>
                  <a:cubicBezTo>
                    <a:pt x="125125" y="109481"/>
                    <a:pt x="124042" y="108399"/>
                    <a:pt x="122959" y="106597"/>
                  </a:cubicBezTo>
                  <a:cubicBezTo>
                    <a:pt x="122237" y="104794"/>
                    <a:pt x="122598" y="103353"/>
                    <a:pt x="124042" y="101911"/>
                  </a:cubicBezTo>
                  <a:lnTo>
                    <a:pt x="178185" y="47840"/>
                  </a:lnTo>
                  <a:close/>
                  <a:moveTo>
                    <a:pt x="134067" y="21786"/>
                  </a:moveTo>
                  <a:lnTo>
                    <a:pt x="96428" y="59649"/>
                  </a:lnTo>
                  <a:cubicBezTo>
                    <a:pt x="91051" y="65058"/>
                    <a:pt x="83881" y="68304"/>
                    <a:pt x="76353" y="68304"/>
                  </a:cubicBezTo>
                  <a:lnTo>
                    <a:pt x="60939" y="68304"/>
                  </a:lnTo>
                  <a:cubicBezTo>
                    <a:pt x="60222" y="69746"/>
                    <a:pt x="58788" y="70828"/>
                    <a:pt x="56638" y="70828"/>
                  </a:cubicBezTo>
                  <a:cubicBezTo>
                    <a:pt x="54845" y="70828"/>
                    <a:pt x="53411" y="69746"/>
                    <a:pt x="52695" y="68304"/>
                  </a:cubicBezTo>
                  <a:lnTo>
                    <a:pt x="27243" y="68304"/>
                  </a:lnTo>
                  <a:cubicBezTo>
                    <a:pt x="16848" y="68304"/>
                    <a:pt x="8603" y="76598"/>
                    <a:pt x="8603" y="87056"/>
                  </a:cubicBezTo>
                  <a:lnTo>
                    <a:pt x="8603" y="164586"/>
                  </a:lnTo>
                  <a:cubicBezTo>
                    <a:pt x="8603" y="168913"/>
                    <a:pt x="11829" y="172159"/>
                    <a:pt x="15772" y="172159"/>
                  </a:cubicBezTo>
                  <a:cubicBezTo>
                    <a:pt x="20074" y="172159"/>
                    <a:pt x="22942" y="168913"/>
                    <a:pt x="22942" y="164586"/>
                  </a:cubicBezTo>
                  <a:lnTo>
                    <a:pt x="22942" y="91022"/>
                  </a:lnTo>
                  <a:cubicBezTo>
                    <a:pt x="22942" y="88859"/>
                    <a:pt x="25092" y="86695"/>
                    <a:pt x="27243" y="86695"/>
                  </a:cubicBezTo>
                  <a:cubicBezTo>
                    <a:pt x="29753" y="86695"/>
                    <a:pt x="31903" y="88859"/>
                    <a:pt x="31903" y="91022"/>
                  </a:cubicBezTo>
                  <a:lnTo>
                    <a:pt x="31903" y="159177"/>
                  </a:lnTo>
                  <a:lnTo>
                    <a:pt x="82089" y="159177"/>
                  </a:lnTo>
                  <a:lnTo>
                    <a:pt x="82089" y="105086"/>
                  </a:lnTo>
                  <a:cubicBezTo>
                    <a:pt x="82089" y="98595"/>
                    <a:pt x="84598" y="92825"/>
                    <a:pt x="88900" y="88137"/>
                  </a:cubicBezTo>
                  <a:lnTo>
                    <a:pt x="144463" y="32243"/>
                  </a:lnTo>
                  <a:cubicBezTo>
                    <a:pt x="145897" y="30801"/>
                    <a:pt x="146614" y="28637"/>
                    <a:pt x="146614" y="26834"/>
                  </a:cubicBezTo>
                  <a:cubicBezTo>
                    <a:pt x="146614" y="25031"/>
                    <a:pt x="145897" y="23228"/>
                    <a:pt x="144463" y="21786"/>
                  </a:cubicBezTo>
                  <a:cubicBezTo>
                    <a:pt x="141595" y="18901"/>
                    <a:pt x="136935" y="18901"/>
                    <a:pt x="134067" y="21786"/>
                  </a:cubicBezTo>
                  <a:close/>
                  <a:moveTo>
                    <a:pt x="139265" y="11058"/>
                  </a:moveTo>
                  <a:cubicBezTo>
                    <a:pt x="143387" y="11058"/>
                    <a:pt x="147510" y="12590"/>
                    <a:pt x="150557" y="15655"/>
                  </a:cubicBezTo>
                  <a:cubicBezTo>
                    <a:pt x="153424" y="18540"/>
                    <a:pt x="155217" y="22507"/>
                    <a:pt x="155217" y="26834"/>
                  </a:cubicBezTo>
                  <a:cubicBezTo>
                    <a:pt x="155217" y="31161"/>
                    <a:pt x="153424" y="35128"/>
                    <a:pt x="150557" y="38013"/>
                  </a:cubicBezTo>
                  <a:lnTo>
                    <a:pt x="94994" y="94268"/>
                  </a:lnTo>
                  <a:cubicBezTo>
                    <a:pt x="92126" y="97153"/>
                    <a:pt x="90692" y="101119"/>
                    <a:pt x="90692" y="105086"/>
                  </a:cubicBezTo>
                  <a:lnTo>
                    <a:pt x="90692" y="266277"/>
                  </a:lnTo>
                  <a:cubicBezTo>
                    <a:pt x="90692" y="276735"/>
                    <a:pt x="82089" y="285389"/>
                    <a:pt x="71693" y="285389"/>
                  </a:cubicBezTo>
                  <a:cubicBezTo>
                    <a:pt x="65599" y="285389"/>
                    <a:pt x="60222" y="282505"/>
                    <a:pt x="56638" y="278177"/>
                  </a:cubicBezTo>
                  <a:cubicBezTo>
                    <a:pt x="53411" y="282505"/>
                    <a:pt x="48034" y="285389"/>
                    <a:pt x="42299" y="285389"/>
                  </a:cubicBezTo>
                  <a:cubicBezTo>
                    <a:pt x="31903" y="285389"/>
                    <a:pt x="22942" y="276735"/>
                    <a:pt x="22942" y="266277"/>
                  </a:cubicBezTo>
                  <a:lnTo>
                    <a:pt x="22942" y="179010"/>
                  </a:lnTo>
                  <a:cubicBezTo>
                    <a:pt x="21149" y="180092"/>
                    <a:pt x="18640" y="180813"/>
                    <a:pt x="15772" y="180813"/>
                  </a:cubicBezTo>
                  <a:cubicBezTo>
                    <a:pt x="7169" y="180813"/>
                    <a:pt x="0" y="173601"/>
                    <a:pt x="0" y="164586"/>
                  </a:cubicBezTo>
                  <a:lnTo>
                    <a:pt x="0" y="87056"/>
                  </a:lnTo>
                  <a:cubicBezTo>
                    <a:pt x="0" y="71910"/>
                    <a:pt x="12188" y="59649"/>
                    <a:pt x="27243" y="59649"/>
                  </a:cubicBezTo>
                  <a:lnTo>
                    <a:pt x="76353" y="59649"/>
                  </a:lnTo>
                  <a:cubicBezTo>
                    <a:pt x="81730" y="59649"/>
                    <a:pt x="86390" y="57486"/>
                    <a:pt x="90334" y="53880"/>
                  </a:cubicBezTo>
                  <a:lnTo>
                    <a:pt x="127973" y="15655"/>
                  </a:lnTo>
                  <a:cubicBezTo>
                    <a:pt x="131020" y="12590"/>
                    <a:pt x="135143" y="11058"/>
                    <a:pt x="139265" y="11058"/>
                  </a:cubicBezTo>
                  <a:close/>
                  <a:moveTo>
                    <a:pt x="57587" y="8559"/>
                  </a:moveTo>
                  <a:cubicBezTo>
                    <a:pt x="49028" y="8559"/>
                    <a:pt x="41896" y="15691"/>
                    <a:pt x="41896" y="24250"/>
                  </a:cubicBezTo>
                  <a:cubicBezTo>
                    <a:pt x="41896" y="33165"/>
                    <a:pt x="49028" y="39941"/>
                    <a:pt x="57587" y="39941"/>
                  </a:cubicBezTo>
                  <a:cubicBezTo>
                    <a:pt x="66502" y="39941"/>
                    <a:pt x="73634" y="33165"/>
                    <a:pt x="73634" y="24250"/>
                  </a:cubicBezTo>
                  <a:cubicBezTo>
                    <a:pt x="73634" y="15691"/>
                    <a:pt x="66502" y="8559"/>
                    <a:pt x="57587" y="8559"/>
                  </a:cubicBezTo>
                  <a:close/>
                  <a:moveTo>
                    <a:pt x="57587" y="0"/>
                  </a:moveTo>
                  <a:cubicBezTo>
                    <a:pt x="71495" y="0"/>
                    <a:pt x="82193" y="10698"/>
                    <a:pt x="82193" y="24250"/>
                  </a:cubicBezTo>
                  <a:cubicBezTo>
                    <a:pt x="82193" y="37801"/>
                    <a:pt x="71495" y="48856"/>
                    <a:pt x="57587" y="48856"/>
                  </a:cubicBezTo>
                  <a:cubicBezTo>
                    <a:pt x="44392" y="48856"/>
                    <a:pt x="33337" y="37801"/>
                    <a:pt x="33337" y="24250"/>
                  </a:cubicBezTo>
                  <a:cubicBezTo>
                    <a:pt x="33337" y="10698"/>
                    <a:pt x="44392" y="0"/>
                    <a:pt x="5758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 panose="020F0502020204030203" pitchFamily="34" charset="0"/>
                <a:ea typeface="+mn-ea"/>
                <a:cs typeface="+mn-cs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F81FDE7-8C64-8841-9CC0-D3D1781258CC}"/>
                </a:ext>
              </a:extLst>
            </p:cNvPr>
            <p:cNvSpPr txBox="1"/>
            <p:nvPr/>
          </p:nvSpPr>
          <p:spPr>
            <a:xfrm>
              <a:off x="3439748" y="3870660"/>
              <a:ext cx="2709089" cy="923330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CC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INCENTIVIZE SUPPLY ECOSYSTEM FOR QUALITY RESOURCES</a:t>
              </a: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CC99"/>
                </a:solidFill>
                <a:effectLst/>
                <a:uLnTx/>
                <a:uFillTx/>
                <a:latin typeface="Arial" panose="020B0604020202020204" pitchFamily="34" charset="0"/>
                <a:ea typeface="League Spartan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448605" y="1725386"/>
            <a:ext cx="2370997" cy="3044850"/>
            <a:chOff x="6858503" y="1708848"/>
            <a:chExt cx="2370997" cy="3044850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C2817479-DC2F-6740-A153-C60BEF12C737}"/>
                </a:ext>
              </a:extLst>
            </p:cNvPr>
            <p:cNvSpPr/>
            <p:nvPr/>
          </p:nvSpPr>
          <p:spPr>
            <a:xfrm>
              <a:off x="7197631" y="1708848"/>
              <a:ext cx="1720152" cy="172015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Light" panose="020F0502020204030203" pitchFamily="34" charset="0"/>
                <a:ea typeface="+mn-ea"/>
                <a:cs typeface="+mn-cs"/>
              </a:endParaRPr>
            </a:p>
          </p:txBody>
        </p:sp>
        <p:sp>
          <p:nvSpPr>
            <p:cNvPr id="26" name="Freeform 1015">
              <a:extLst>
                <a:ext uri="{FF2B5EF4-FFF2-40B4-BE49-F238E27FC236}">
                  <a16:creationId xmlns:a16="http://schemas.microsoft.com/office/drawing/2014/main" id="{ECF524F7-872E-CF4C-9DB4-1568B9BD381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601583" y="2055801"/>
              <a:ext cx="884839" cy="879499"/>
            </a:xfrm>
            <a:custGeom>
              <a:avLst/>
              <a:gdLst>
                <a:gd name="T0" fmla="*/ 81139186 w 290153"/>
                <a:gd name="T1" fmla="*/ 124565523 h 288566"/>
                <a:gd name="T2" fmla="*/ 20566943 w 290153"/>
                <a:gd name="T3" fmla="*/ 108959867 h 288566"/>
                <a:gd name="T4" fmla="*/ 18584287 w 290153"/>
                <a:gd name="T5" fmla="*/ 122693102 h 288566"/>
                <a:gd name="T6" fmla="*/ 53523888 w 290153"/>
                <a:gd name="T7" fmla="*/ 96020680 h 288566"/>
                <a:gd name="T8" fmla="*/ 36408938 w 290153"/>
                <a:gd name="T9" fmla="*/ 88728917 h 288566"/>
                <a:gd name="T10" fmla="*/ 36408938 w 290153"/>
                <a:gd name="T11" fmla="*/ 88728917 h 288566"/>
                <a:gd name="T12" fmla="*/ 50411772 w 290153"/>
                <a:gd name="T13" fmla="*/ 93383094 h 288566"/>
                <a:gd name="T14" fmla="*/ 50411772 w 290153"/>
                <a:gd name="T15" fmla="*/ 83299566 h 288566"/>
                <a:gd name="T16" fmla="*/ 63014658 w 290153"/>
                <a:gd name="T17" fmla="*/ 42652917 h 288566"/>
                <a:gd name="T18" fmla="*/ 30807586 w 290153"/>
                <a:gd name="T19" fmla="*/ 44359126 h 288566"/>
                <a:gd name="T20" fmla="*/ 50411772 w 290153"/>
                <a:gd name="T21" fmla="*/ 31792956 h 288566"/>
                <a:gd name="T22" fmla="*/ 72039749 w 290153"/>
                <a:gd name="T23" fmla="*/ 68405549 h 288566"/>
                <a:gd name="T24" fmla="*/ 77796970 w 290153"/>
                <a:gd name="T25" fmla="*/ 21243289 h 288566"/>
                <a:gd name="T26" fmla="*/ 64104418 w 290153"/>
                <a:gd name="T27" fmla="*/ 78334626 h 288566"/>
                <a:gd name="T28" fmla="*/ 100824513 w 290153"/>
                <a:gd name="T29" fmla="*/ 109052329 h 288566"/>
                <a:gd name="T30" fmla="*/ 97090474 w 290153"/>
                <a:gd name="T31" fmla="*/ 109052329 h 288566"/>
                <a:gd name="T32" fmla="*/ 62548525 w 290153"/>
                <a:gd name="T33" fmla="*/ 107811133 h 288566"/>
                <a:gd name="T34" fmla="*/ 52279571 w 290153"/>
                <a:gd name="T35" fmla="*/ 122705194 h 288566"/>
                <a:gd name="T36" fmla="*/ 39832546 w 290153"/>
                <a:gd name="T37" fmla="*/ 107500976 h 288566"/>
                <a:gd name="T38" fmla="*/ 27384228 w 290153"/>
                <a:gd name="T39" fmla="*/ 93073300 h 288566"/>
                <a:gd name="T40" fmla="*/ 1866270 w 290153"/>
                <a:gd name="T41" fmla="*/ 124566460 h 288566"/>
                <a:gd name="T42" fmla="*/ 28473033 w 290153"/>
                <a:gd name="T43" fmla="*/ 89039640 h 288566"/>
                <a:gd name="T44" fmla="*/ 50411772 w 290153"/>
                <a:gd name="T45" fmla="*/ 27915077 h 288566"/>
                <a:gd name="T46" fmla="*/ 81721477 w 290153"/>
                <a:gd name="T47" fmla="*/ 0 h 288566"/>
                <a:gd name="T48" fmla="*/ 93560801 w 290153"/>
                <a:gd name="T49" fmla="*/ 6040193 h 288566"/>
                <a:gd name="T50" fmla="*/ 106646194 w 290153"/>
                <a:gd name="T51" fmla="*/ 13629960 h 288566"/>
                <a:gd name="T52" fmla="*/ 117862281 w 290153"/>
                <a:gd name="T53" fmla="*/ 20601040 h 288566"/>
                <a:gd name="T54" fmla="*/ 117239570 w 290153"/>
                <a:gd name="T55" fmla="*/ 39652398 h 288566"/>
                <a:gd name="T56" fmla="*/ 121756897 w 290153"/>
                <a:gd name="T57" fmla="*/ 54677435 h 288566"/>
                <a:gd name="T58" fmla="*/ 121756897 w 290153"/>
                <a:gd name="T59" fmla="*/ 64745626 h 288566"/>
                <a:gd name="T60" fmla="*/ 112098697 w 290153"/>
                <a:gd name="T61" fmla="*/ 75277796 h 288566"/>
                <a:gd name="T62" fmla="*/ 107113646 w 290153"/>
                <a:gd name="T63" fmla="*/ 83797303 h 288566"/>
                <a:gd name="T64" fmla="*/ 93560801 w 290153"/>
                <a:gd name="T65" fmla="*/ 88133963 h 288566"/>
                <a:gd name="T66" fmla="*/ 83746914 w 290153"/>
                <a:gd name="T67" fmla="*/ 82248042 h 288566"/>
                <a:gd name="T68" fmla="*/ 97299642 w 290153"/>
                <a:gd name="T69" fmla="*/ 86429855 h 288566"/>
                <a:gd name="T70" fmla="*/ 100726610 w 290153"/>
                <a:gd name="T71" fmla="*/ 74813244 h 288566"/>
                <a:gd name="T72" fmla="*/ 114591005 w 290153"/>
                <a:gd name="T73" fmla="*/ 71715559 h 288566"/>
                <a:gd name="T74" fmla="*/ 111631318 w 290153"/>
                <a:gd name="T75" fmla="*/ 60097994 h 288566"/>
                <a:gd name="T76" fmla="*/ 122068055 w 290153"/>
                <a:gd name="T77" fmla="*/ 50649876 h 288566"/>
                <a:gd name="T78" fmla="*/ 113656094 w 290153"/>
                <a:gd name="T79" fmla="*/ 41821338 h 288566"/>
                <a:gd name="T80" fmla="*/ 117862281 w 290153"/>
                <a:gd name="T81" fmla="*/ 28345639 h 288566"/>
                <a:gd name="T82" fmla="*/ 106178866 w 290153"/>
                <a:gd name="T83" fmla="*/ 24937681 h 288566"/>
                <a:gd name="T84" fmla="*/ 103374943 w 290153"/>
                <a:gd name="T85" fmla="*/ 11461591 h 288566"/>
                <a:gd name="T86" fmla="*/ 93716740 w 290153"/>
                <a:gd name="T87" fmla="*/ 13320635 h 288566"/>
                <a:gd name="T88" fmla="*/ 82189463 w 290153"/>
                <a:gd name="T89" fmla="*/ 4028013 h 288566"/>
                <a:gd name="T90" fmla="*/ 74711519 w 290153"/>
                <a:gd name="T91" fmla="*/ 10223146 h 288566"/>
                <a:gd name="T92" fmla="*/ 60068668 w 290153"/>
                <a:gd name="T93" fmla="*/ 8053343 h 288566"/>
                <a:gd name="T94" fmla="*/ 53526158 w 290153"/>
                <a:gd name="T95" fmla="*/ 11771733 h 288566"/>
                <a:gd name="T96" fmla="*/ 48073703 w 290153"/>
                <a:gd name="T97" fmla="*/ 25557690 h 288566"/>
                <a:gd name="T98" fmla="*/ 38415982 w 290153"/>
                <a:gd name="T99" fmla="*/ 25401980 h 288566"/>
                <a:gd name="T100" fmla="*/ 48696399 w 290153"/>
                <a:gd name="T101" fmla="*/ 21375728 h 288566"/>
                <a:gd name="T102" fmla="*/ 51812246 w 290153"/>
                <a:gd name="T103" fmla="*/ 8053343 h 288566"/>
                <a:gd name="T104" fmla="*/ 70817463 w 290153"/>
                <a:gd name="T105" fmla="*/ 8673910 h 28856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90153" h="288566">
                  <a:moveTo>
                    <a:pt x="187134" y="252412"/>
                  </a:moveTo>
                  <a:cubicBezTo>
                    <a:pt x="189801" y="252412"/>
                    <a:pt x="191706" y="254220"/>
                    <a:pt x="191706" y="256389"/>
                  </a:cubicBezTo>
                  <a:lnTo>
                    <a:pt x="191706" y="284226"/>
                  </a:lnTo>
                  <a:cubicBezTo>
                    <a:pt x="191706" y="286756"/>
                    <a:pt x="189801" y="288564"/>
                    <a:pt x="187134" y="288564"/>
                  </a:cubicBezTo>
                  <a:cubicBezTo>
                    <a:pt x="184467" y="288564"/>
                    <a:pt x="182562" y="286756"/>
                    <a:pt x="182562" y="284226"/>
                  </a:cubicBezTo>
                  <a:lnTo>
                    <a:pt x="182562" y="256389"/>
                  </a:lnTo>
                  <a:cubicBezTo>
                    <a:pt x="182562" y="254220"/>
                    <a:pt x="184467" y="252412"/>
                    <a:pt x="187134" y="252412"/>
                  </a:cubicBezTo>
                  <a:close/>
                  <a:moveTo>
                    <a:pt x="47434" y="252412"/>
                  </a:moveTo>
                  <a:cubicBezTo>
                    <a:pt x="49720" y="252412"/>
                    <a:pt x="52006" y="254220"/>
                    <a:pt x="52006" y="256389"/>
                  </a:cubicBezTo>
                  <a:lnTo>
                    <a:pt x="52006" y="284226"/>
                  </a:lnTo>
                  <a:cubicBezTo>
                    <a:pt x="52006" y="286756"/>
                    <a:pt x="49720" y="288564"/>
                    <a:pt x="47434" y="288564"/>
                  </a:cubicBezTo>
                  <a:cubicBezTo>
                    <a:pt x="45148" y="288564"/>
                    <a:pt x="42862" y="286756"/>
                    <a:pt x="42862" y="284226"/>
                  </a:cubicBezTo>
                  <a:lnTo>
                    <a:pt x="42862" y="256389"/>
                  </a:lnTo>
                  <a:cubicBezTo>
                    <a:pt x="42862" y="254220"/>
                    <a:pt x="45148" y="252412"/>
                    <a:pt x="47434" y="252412"/>
                  </a:cubicBezTo>
                  <a:close/>
                  <a:moveTo>
                    <a:pt x="148564" y="205546"/>
                  </a:moveTo>
                  <a:lnTo>
                    <a:pt x="123444" y="222438"/>
                  </a:lnTo>
                  <a:lnTo>
                    <a:pt x="142463" y="238970"/>
                  </a:lnTo>
                  <a:lnTo>
                    <a:pt x="160047" y="213453"/>
                  </a:lnTo>
                  <a:cubicBezTo>
                    <a:pt x="155741" y="211656"/>
                    <a:pt x="151794" y="209140"/>
                    <a:pt x="148564" y="205546"/>
                  </a:cubicBezTo>
                  <a:close/>
                  <a:moveTo>
                    <a:pt x="83971" y="205546"/>
                  </a:moveTo>
                  <a:cubicBezTo>
                    <a:pt x="80741" y="209140"/>
                    <a:pt x="76794" y="211656"/>
                    <a:pt x="72129" y="213453"/>
                  </a:cubicBezTo>
                  <a:lnTo>
                    <a:pt x="89712" y="238970"/>
                  </a:lnTo>
                  <a:lnTo>
                    <a:pt x="109090" y="222438"/>
                  </a:lnTo>
                  <a:lnTo>
                    <a:pt x="83971" y="205546"/>
                  </a:lnTo>
                  <a:close/>
                  <a:moveTo>
                    <a:pt x="92224" y="186499"/>
                  </a:moveTo>
                  <a:lnTo>
                    <a:pt x="90430" y="193327"/>
                  </a:lnTo>
                  <a:cubicBezTo>
                    <a:pt x="90071" y="194765"/>
                    <a:pt x="89712" y="196562"/>
                    <a:pt x="88995" y="197999"/>
                  </a:cubicBezTo>
                  <a:lnTo>
                    <a:pt x="116267" y="216328"/>
                  </a:lnTo>
                  <a:lnTo>
                    <a:pt x="143540" y="197999"/>
                  </a:lnTo>
                  <a:cubicBezTo>
                    <a:pt x="143181" y="196562"/>
                    <a:pt x="142463" y="194765"/>
                    <a:pt x="142105" y="193327"/>
                  </a:cubicBezTo>
                  <a:lnTo>
                    <a:pt x="140310" y="186499"/>
                  </a:lnTo>
                  <a:cubicBezTo>
                    <a:pt x="133133" y="190811"/>
                    <a:pt x="124880" y="192968"/>
                    <a:pt x="116267" y="192968"/>
                  </a:cubicBezTo>
                  <a:cubicBezTo>
                    <a:pt x="107655" y="192968"/>
                    <a:pt x="99760" y="190811"/>
                    <a:pt x="92224" y="186499"/>
                  </a:cubicBezTo>
                  <a:close/>
                  <a:moveTo>
                    <a:pt x="116267" y="73650"/>
                  </a:moveTo>
                  <a:cubicBezTo>
                    <a:pt x="97607" y="73650"/>
                    <a:pt x="82894" y="81557"/>
                    <a:pt x="75000" y="95214"/>
                  </a:cubicBezTo>
                  <a:cubicBezTo>
                    <a:pt x="83253" y="99526"/>
                    <a:pt x="108014" y="109949"/>
                    <a:pt x="145334" y="98808"/>
                  </a:cubicBezTo>
                  <a:cubicBezTo>
                    <a:pt x="147846" y="97729"/>
                    <a:pt x="150358" y="99167"/>
                    <a:pt x="150717" y="101323"/>
                  </a:cubicBezTo>
                  <a:cubicBezTo>
                    <a:pt x="151794" y="103839"/>
                    <a:pt x="150358" y="106355"/>
                    <a:pt x="148205" y="106714"/>
                  </a:cubicBezTo>
                  <a:cubicBezTo>
                    <a:pt x="134569" y="111027"/>
                    <a:pt x="122368" y="112464"/>
                    <a:pt x="111961" y="112464"/>
                  </a:cubicBezTo>
                  <a:cubicBezTo>
                    <a:pt x="91866" y="112464"/>
                    <a:pt x="77870" y="106714"/>
                    <a:pt x="71052" y="102761"/>
                  </a:cubicBezTo>
                  <a:cubicBezTo>
                    <a:pt x="68899" y="109230"/>
                    <a:pt x="67464" y="116058"/>
                    <a:pt x="67464" y="123605"/>
                  </a:cubicBezTo>
                  <a:cubicBezTo>
                    <a:pt x="67464" y="157029"/>
                    <a:pt x="89712" y="183983"/>
                    <a:pt x="116267" y="183983"/>
                  </a:cubicBezTo>
                  <a:cubicBezTo>
                    <a:pt x="143181" y="183983"/>
                    <a:pt x="165071" y="157029"/>
                    <a:pt x="165071" y="123605"/>
                  </a:cubicBezTo>
                  <a:cubicBezTo>
                    <a:pt x="165071" y="93417"/>
                    <a:pt x="145693" y="73650"/>
                    <a:pt x="116267" y="73650"/>
                  </a:cubicBezTo>
                  <a:close/>
                  <a:moveTo>
                    <a:pt x="179425" y="57837"/>
                  </a:moveTo>
                  <a:cubicBezTo>
                    <a:pt x="166148" y="57837"/>
                    <a:pt x="153947" y="63228"/>
                    <a:pt x="144975" y="71494"/>
                  </a:cubicBezTo>
                  <a:cubicBezTo>
                    <a:pt x="162918" y="80838"/>
                    <a:pt x="173683" y="99526"/>
                    <a:pt x="173683" y="123605"/>
                  </a:cubicBezTo>
                  <a:cubicBezTo>
                    <a:pt x="173683" y="136543"/>
                    <a:pt x="170813" y="148044"/>
                    <a:pt x="166148" y="158466"/>
                  </a:cubicBezTo>
                  <a:cubicBezTo>
                    <a:pt x="170095" y="159544"/>
                    <a:pt x="174760" y="159904"/>
                    <a:pt x="179425" y="159904"/>
                  </a:cubicBezTo>
                  <a:cubicBezTo>
                    <a:pt x="207416" y="159904"/>
                    <a:pt x="230382" y="137262"/>
                    <a:pt x="230382" y="108870"/>
                  </a:cubicBezTo>
                  <a:cubicBezTo>
                    <a:pt x="230382" y="80838"/>
                    <a:pt x="207416" y="57837"/>
                    <a:pt x="179425" y="57837"/>
                  </a:cubicBezTo>
                  <a:close/>
                  <a:moveTo>
                    <a:pt x="179425" y="49212"/>
                  </a:moveTo>
                  <a:cubicBezTo>
                    <a:pt x="212081" y="49212"/>
                    <a:pt x="239353" y="76166"/>
                    <a:pt x="239353" y="108870"/>
                  </a:cubicBezTo>
                  <a:cubicBezTo>
                    <a:pt x="239353" y="142294"/>
                    <a:pt x="212081" y="168889"/>
                    <a:pt x="179425" y="168889"/>
                  </a:cubicBezTo>
                  <a:cubicBezTo>
                    <a:pt x="173325" y="168889"/>
                    <a:pt x="167224" y="167810"/>
                    <a:pt x="161483" y="166013"/>
                  </a:cubicBezTo>
                  <a:cubicBezTo>
                    <a:pt x="157894" y="172123"/>
                    <a:pt x="153229" y="177155"/>
                    <a:pt x="147846" y="181467"/>
                  </a:cubicBezTo>
                  <a:lnTo>
                    <a:pt x="150358" y="191171"/>
                  </a:lnTo>
                  <a:cubicBezTo>
                    <a:pt x="152511" y="198718"/>
                    <a:pt x="158971" y="205187"/>
                    <a:pt x="166865" y="206265"/>
                  </a:cubicBezTo>
                  <a:lnTo>
                    <a:pt x="197727" y="211656"/>
                  </a:lnTo>
                  <a:cubicBezTo>
                    <a:pt x="217822" y="215250"/>
                    <a:pt x="232535" y="232501"/>
                    <a:pt x="232535" y="252627"/>
                  </a:cubicBezTo>
                  <a:lnTo>
                    <a:pt x="232535" y="284253"/>
                  </a:lnTo>
                  <a:cubicBezTo>
                    <a:pt x="232535" y="286769"/>
                    <a:pt x="230382" y="288566"/>
                    <a:pt x="227870" y="288566"/>
                  </a:cubicBezTo>
                  <a:cubicBezTo>
                    <a:pt x="225717" y="288566"/>
                    <a:pt x="223923" y="286769"/>
                    <a:pt x="223923" y="284253"/>
                  </a:cubicBezTo>
                  <a:lnTo>
                    <a:pt x="223923" y="252627"/>
                  </a:lnTo>
                  <a:cubicBezTo>
                    <a:pt x="223923" y="236813"/>
                    <a:pt x="212081" y="223156"/>
                    <a:pt x="196291" y="220281"/>
                  </a:cubicBezTo>
                  <a:lnTo>
                    <a:pt x="169377" y="215609"/>
                  </a:lnTo>
                  <a:lnTo>
                    <a:pt x="147128" y="248314"/>
                  </a:lnTo>
                  <a:cubicBezTo>
                    <a:pt x="146411" y="249032"/>
                    <a:pt x="145334" y="249751"/>
                    <a:pt x="144258" y="249751"/>
                  </a:cubicBezTo>
                  <a:cubicBezTo>
                    <a:pt x="143899" y="250111"/>
                    <a:pt x="143540" y="250111"/>
                    <a:pt x="143540" y="250111"/>
                  </a:cubicBezTo>
                  <a:cubicBezTo>
                    <a:pt x="142463" y="250111"/>
                    <a:pt x="141387" y="249751"/>
                    <a:pt x="140669" y="249032"/>
                  </a:cubicBezTo>
                  <a:lnTo>
                    <a:pt x="120574" y="231422"/>
                  </a:lnTo>
                  <a:lnTo>
                    <a:pt x="120574" y="284253"/>
                  </a:lnTo>
                  <a:cubicBezTo>
                    <a:pt x="120574" y="286769"/>
                    <a:pt x="118779" y="288566"/>
                    <a:pt x="116267" y="288566"/>
                  </a:cubicBezTo>
                  <a:cubicBezTo>
                    <a:pt x="113755" y="288566"/>
                    <a:pt x="111961" y="286769"/>
                    <a:pt x="111961" y="284253"/>
                  </a:cubicBezTo>
                  <a:lnTo>
                    <a:pt x="111961" y="231422"/>
                  </a:lnTo>
                  <a:lnTo>
                    <a:pt x="91866" y="249032"/>
                  </a:lnTo>
                  <a:cubicBezTo>
                    <a:pt x="91148" y="249751"/>
                    <a:pt x="90071" y="250111"/>
                    <a:pt x="88995" y="250111"/>
                  </a:cubicBezTo>
                  <a:cubicBezTo>
                    <a:pt x="88636" y="250111"/>
                    <a:pt x="88636" y="250111"/>
                    <a:pt x="88277" y="249751"/>
                  </a:cubicBezTo>
                  <a:cubicBezTo>
                    <a:pt x="87200" y="249751"/>
                    <a:pt x="86124" y="249032"/>
                    <a:pt x="85406" y="248314"/>
                  </a:cubicBezTo>
                  <a:lnTo>
                    <a:pt x="63158" y="215609"/>
                  </a:lnTo>
                  <a:lnTo>
                    <a:pt x="36244" y="220281"/>
                  </a:lnTo>
                  <a:cubicBezTo>
                    <a:pt x="20454" y="223156"/>
                    <a:pt x="8612" y="236813"/>
                    <a:pt x="8612" y="252627"/>
                  </a:cubicBezTo>
                  <a:lnTo>
                    <a:pt x="8612" y="284253"/>
                  </a:lnTo>
                  <a:cubicBezTo>
                    <a:pt x="8612" y="286769"/>
                    <a:pt x="6818" y="288566"/>
                    <a:pt x="4306" y="288566"/>
                  </a:cubicBezTo>
                  <a:cubicBezTo>
                    <a:pt x="2153" y="288566"/>
                    <a:pt x="0" y="286769"/>
                    <a:pt x="0" y="284253"/>
                  </a:cubicBezTo>
                  <a:lnTo>
                    <a:pt x="0" y="252627"/>
                  </a:lnTo>
                  <a:cubicBezTo>
                    <a:pt x="0" y="232501"/>
                    <a:pt x="14713" y="215250"/>
                    <a:pt x="34808" y="211656"/>
                  </a:cubicBezTo>
                  <a:lnTo>
                    <a:pt x="65669" y="206265"/>
                  </a:lnTo>
                  <a:cubicBezTo>
                    <a:pt x="73564" y="205187"/>
                    <a:pt x="80023" y="198718"/>
                    <a:pt x="82177" y="191171"/>
                  </a:cubicBezTo>
                  <a:lnTo>
                    <a:pt x="84330" y="181467"/>
                  </a:lnTo>
                  <a:cubicBezTo>
                    <a:pt x="68899" y="168889"/>
                    <a:pt x="58851" y="147685"/>
                    <a:pt x="58851" y="123605"/>
                  </a:cubicBezTo>
                  <a:cubicBezTo>
                    <a:pt x="58851" y="88385"/>
                    <a:pt x="81818" y="64666"/>
                    <a:pt x="116267" y="64666"/>
                  </a:cubicBezTo>
                  <a:cubicBezTo>
                    <a:pt x="123444" y="64666"/>
                    <a:pt x="129904" y="66103"/>
                    <a:pt x="136004" y="67900"/>
                  </a:cubicBezTo>
                  <a:cubicBezTo>
                    <a:pt x="147128" y="56400"/>
                    <a:pt x="162559" y="49212"/>
                    <a:pt x="179425" y="49212"/>
                  </a:cubicBezTo>
                  <a:close/>
                  <a:moveTo>
                    <a:pt x="173029" y="0"/>
                  </a:moveTo>
                  <a:lnTo>
                    <a:pt x="188478" y="0"/>
                  </a:lnTo>
                  <a:cubicBezTo>
                    <a:pt x="194226" y="0"/>
                    <a:pt x="198178" y="4306"/>
                    <a:pt x="198178" y="9329"/>
                  </a:cubicBezTo>
                  <a:lnTo>
                    <a:pt x="198178" y="20094"/>
                  </a:lnTo>
                  <a:cubicBezTo>
                    <a:pt x="202130" y="20811"/>
                    <a:pt x="206442" y="21888"/>
                    <a:pt x="210394" y="23323"/>
                  </a:cubicBezTo>
                  <a:lnTo>
                    <a:pt x="215783" y="13994"/>
                  </a:lnTo>
                  <a:cubicBezTo>
                    <a:pt x="218298" y="9688"/>
                    <a:pt x="224046" y="7894"/>
                    <a:pt x="228717" y="10764"/>
                  </a:cubicBezTo>
                  <a:lnTo>
                    <a:pt x="242369" y="18658"/>
                  </a:lnTo>
                  <a:cubicBezTo>
                    <a:pt x="244525" y="19735"/>
                    <a:pt x="246321" y="21888"/>
                    <a:pt x="247040" y="24399"/>
                  </a:cubicBezTo>
                  <a:cubicBezTo>
                    <a:pt x="247399" y="26911"/>
                    <a:pt x="247399" y="29423"/>
                    <a:pt x="245962" y="31576"/>
                  </a:cubicBezTo>
                  <a:lnTo>
                    <a:pt x="240932" y="40546"/>
                  </a:lnTo>
                  <a:cubicBezTo>
                    <a:pt x="243806" y="43417"/>
                    <a:pt x="246681" y="46287"/>
                    <a:pt x="249195" y="49517"/>
                  </a:cubicBezTo>
                  <a:lnTo>
                    <a:pt x="258537" y="44134"/>
                  </a:lnTo>
                  <a:cubicBezTo>
                    <a:pt x="263207" y="41623"/>
                    <a:pt x="268956" y="43058"/>
                    <a:pt x="271830" y="47723"/>
                  </a:cubicBezTo>
                  <a:lnTo>
                    <a:pt x="279734" y="61358"/>
                  </a:lnTo>
                  <a:cubicBezTo>
                    <a:pt x="282249" y="66022"/>
                    <a:pt x="280812" y="71763"/>
                    <a:pt x="276141" y="74634"/>
                  </a:cubicBezTo>
                  <a:lnTo>
                    <a:pt x="266800" y="80016"/>
                  </a:lnTo>
                  <a:cubicBezTo>
                    <a:pt x="268237" y="83604"/>
                    <a:pt x="269315" y="87551"/>
                    <a:pt x="270393" y="91857"/>
                  </a:cubicBezTo>
                  <a:lnTo>
                    <a:pt x="280812" y="91857"/>
                  </a:lnTo>
                  <a:cubicBezTo>
                    <a:pt x="285842" y="91857"/>
                    <a:pt x="290153" y="96163"/>
                    <a:pt x="290153" y="101187"/>
                  </a:cubicBezTo>
                  <a:lnTo>
                    <a:pt x="290153" y="117333"/>
                  </a:lnTo>
                  <a:cubicBezTo>
                    <a:pt x="290153" y="122357"/>
                    <a:pt x="285842" y="126663"/>
                    <a:pt x="280812" y="126663"/>
                  </a:cubicBezTo>
                  <a:lnTo>
                    <a:pt x="270393" y="126663"/>
                  </a:lnTo>
                  <a:cubicBezTo>
                    <a:pt x="269315" y="130969"/>
                    <a:pt x="268237" y="134916"/>
                    <a:pt x="266800" y="138863"/>
                  </a:cubicBezTo>
                  <a:lnTo>
                    <a:pt x="276141" y="143886"/>
                  </a:lnTo>
                  <a:cubicBezTo>
                    <a:pt x="278297" y="145321"/>
                    <a:pt x="279734" y="147474"/>
                    <a:pt x="280812" y="149986"/>
                  </a:cubicBezTo>
                  <a:cubicBezTo>
                    <a:pt x="281171" y="152498"/>
                    <a:pt x="280812" y="155009"/>
                    <a:pt x="279734" y="157162"/>
                  </a:cubicBezTo>
                  <a:lnTo>
                    <a:pt x="271830" y="170797"/>
                  </a:lnTo>
                  <a:cubicBezTo>
                    <a:pt x="270393" y="172950"/>
                    <a:pt x="268237" y="174386"/>
                    <a:pt x="265722" y="175103"/>
                  </a:cubicBezTo>
                  <a:cubicBezTo>
                    <a:pt x="263207" y="175821"/>
                    <a:pt x="260692" y="175462"/>
                    <a:pt x="258537" y="174386"/>
                  </a:cubicBezTo>
                  <a:lnTo>
                    <a:pt x="249195" y="169003"/>
                  </a:lnTo>
                  <a:cubicBezTo>
                    <a:pt x="246681" y="172233"/>
                    <a:pt x="243806" y="175103"/>
                    <a:pt x="240932" y="177974"/>
                  </a:cubicBezTo>
                  <a:lnTo>
                    <a:pt x="245962" y="186944"/>
                  </a:lnTo>
                  <a:cubicBezTo>
                    <a:pt x="247399" y="189097"/>
                    <a:pt x="247399" y="191609"/>
                    <a:pt x="247040" y="194121"/>
                  </a:cubicBezTo>
                  <a:cubicBezTo>
                    <a:pt x="246321" y="196632"/>
                    <a:pt x="244525" y="198785"/>
                    <a:pt x="242369" y="199862"/>
                  </a:cubicBezTo>
                  <a:lnTo>
                    <a:pt x="228717" y="207756"/>
                  </a:lnTo>
                  <a:cubicBezTo>
                    <a:pt x="227280" y="208832"/>
                    <a:pt x="225483" y="209191"/>
                    <a:pt x="223687" y="209191"/>
                  </a:cubicBezTo>
                  <a:cubicBezTo>
                    <a:pt x="220813" y="209191"/>
                    <a:pt x="217220" y="207397"/>
                    <a:pt x="215783" y="204167"/>
                  </a:cubicBezTo>
                  <a:lnTo>
                    <a:pt x="210394" y="195197"/>
                  </a:lnTo>
                  <a:cubicBezTo>
                    <a:pt x="205364" y="196991"/>
                    <a:pt x="199975" y="198426"/>
                    <a:pt x="194586" y="199144"/>
                  </a:cubicBezTo>
                  <a:cubicBezTo>
                    <a:pt x="192071" y="199503"/>
                    <a:pt x="190274" y="198068"/>
                    <a:pt x="189556" y="195556"/>
                  </a:cubicBezTo>
                  <a:cubicBezTo>
                    <a:pt x="189196" y="193044"/>
                    <a:pt x="190993" y="190891"/>
                    <a:pt x="193148" y="190532"/>
                  </a:cubicBezTo>
                  <a:cubicBezTo>
                    <a:pt x="199256" y="189815"/>
                    <a:pt x="205005" y="188021"/>
                    <a:pt x="210753" y="185868"/>
                  </a:cubicBezTo>
                  <a:cubicBezTo>
                    <a:pt x="212549" y="185150"/>
                    <a:pt x="215064" y="185868"/>
                    <a:pt x="216142" y="187662"/>
                  </a:cubicBezTo>
                  <a:lnTo>
                    <a:pt x="223328" y="199862"/>
                  </a:lnTo>
                  <a:cubicBezTo>
                    <a:pt x="223328" y="200579"/>
                    <a:pt x="223687" y="200579"/>
                    <a:pt x="224405" y="200220"/>
                  </a:cubicBezTo>
                  <a:lnTo>
                    <a:pt x="238058" y="192326"/>
                  </a:lnTo>
                  <a:cubicBezTo>
                    <a:pt x="238417" y="192326"/>
                    <a:pt x="238417" y="191609"/>
                    <a:pt x="238417" y="191250"/>
                  </a:cubicBezTo>
                  <a:lnTo>
                    <a:pt x="231232" y="179050"/>
                  </a:lnTo>
                  <a:cubicBezTo>
                    <a:pt x="230154" y="176897"/>
                    <a:pt x="230513" y="174744"/>
                    <a:pt x="232310" y="173309"/>
                  </a:cubicBezTo>
                  <a:cubicBezTo>
                    <a:pt x="236980" y="169721"/>
                    <a:pt x="241291" y="165415"/>
                    <a:pt x="244884" y="160750"/>
                  </a:cubicBezTo>
                  <a:cubicBezTo>
                    <a:pt x="246321" y="158956"/>
                    <a:pt x="248836" y="158598"/>
                    <a:pt x="250633" y="159674"/>
                  </a:cubicBezTo>
                  <a:lnTo>
                    <a:pt x="262848" y="166492"/>
                  </a:lnTo>
                  <a:cubicBezTo>
                    <a:pt x="263207" y="166850"/>
                    <a:pt x="263926" y="166492"/>
                    <a:pt x="264285" y="166133"/>
                  </a:cubicBezTo>
                  <a:lnTo>
                    <a:pt x="271830" y="152856"/>
                  </a:lnTo>
                  <a:cubicBezTo>
                    <a:pt x="272189" y="152498"/>
                    <a:pt x="271830" y="151780"/>
                    <a:pt x="271830" y="151421"/>
                  </a:cubicBezTo>
                  <a:lnTo>
                    <a:pt x="259255" y="144245"/>
                  </a:lnTo>
                  <a:cubicBezTo>
                    <a:pt x="257459" y="143168"/>
                    <a:pt x="256740" y="141015"/>
                    <a:pt x="257459" y="139221"/>
                  </a:cubicBezTo>
                  <a:cubicBezTo>
                    <a:pt x="259614" y="133480"/>
                    <a:pt x="261052" y="127380"/>
                    <a:pt x="262129" y="121639"/>
                  </a:cubicBezTo>
                  <a:cubicBezTo>
                    <a:pt x="262489" y="119486"/>
                    <a:pt x="264285" y="118051"/>
                    <a:pt x="266441" y="118051"/>
                  </a:cubicBezTo>
                  <a:lnTo>
                    <a:pt x="280812" y="118051"/>
                  </a:lnTo>
                  <a:cubicBezTo>
                    <a:pt x="281171" y="118051"/>
                    <a:pt x="281530" y="117692"/>
                    <a:pt x="281530" y="117333"/>
                  </a:cubicBezTo>
                  <a:lnTo>
                    <a:pt x="281530" y="101187"/>
                  </a:lnTo>
                  <a:cubicBezTo>
                    <a:pt x="281530" y="100828"/>
                    <a:pt x="281171" y="100469"/>
                    <a:pt x="280812" y="100469"/>
                  </a:cubicBezTo>
                  <a:lnTo>
                    <a:pt x="266441" y="100469"/>
                  </a:lnTo>
                  <a:cubicBezTo>
                    <a:pt x="264285" y="100469"/>
                    <a:pt x="262489" y="99034"/>
                    <a:pt x="262129" y="96881"/>
                  </a:cubicBezTo>
                  <a:cubicBezTo>
                    <a:pt x="261052" y="90781"/>
                    <a:pt x="259614" y="85040"/>
                    <a:pt x="257459" y="79299"/>
                  </a:cubicBezTo>
                  <a:cubicBezTo>
                    <a:pt x="256740" y="77505"/>
                    <a:pt x="257459" y="75352"/>
                    <a:pt x="259255" y="73916"/>
                  </a:cubicBezTo>
                  <a:lnTo>
                    <a:pt x="271471" y="67099"/>
                  </a:lnTo>
                  <a:cubicBezTo>
                    <a:pt x="271830" y="66740"/>
                    <a:pt x="272189" y="66381"/>
                    <a:pt x="271830" y="65664"/>
                  </a:cubicBezTo>
                  <a:lnTo>
                    <a:pt x="264285" y="52387"/>
                  </a:lnTo>
                  <a:cubicBezTo>
                    <a:pt x="263926" y="52028"/>
                    <a:pt x="263207" y="51670"/>
                    <a:pt x="262848" y="52028"/>
                  </a:cubicBezTo>
                  <a:lnTo>
                    <a:pt x="250633" y="59205"/>
                  </a:lnTo>
                  <a:cubicBezTo>
                    <a:pt x="248836" y="59922"/>
                    <a:pt x="246321" y="59564"/>
                    <a:pt x="244884" y="57770"/>
                  </a:cubicBezTo>
                  <a:cubicBezTo>
                    <a:pt x="241291" y="53105"/>
                    <a:pt x="236980" y="48799"/>
                    <a:pt x="232310" y="45211"/>
                  </a:cubicBezTo>
                  <a:cubicBezTo>
                    <a:pt x="230513" y="43776"/>
                    <a:pt x="230154" y="41264"/>
                    <a:pt x="231232" y="39470"/>
                  </a:cubicBezTo>
                  <a:lnTo>
                    <a:pt x="238417" y="27270"/>
                  </a:lnTo>
                  <a:cubicBezTo>
                    <a:pt x="238417" y="26911"/>
                    <a:pt x="238417" y="26911"/>
                    <a:pt x="238417" y="26552"/>
                  </a:cubicBezTo>
                  <a:cubicBezTo>
                    <a:pt x="238417" y="26552"/>
                    <a:pt x="238058" y="26552"/>
                    <a:pt x="238058" y="26194"/>
                  </a:cubicBezTo>
                  <a:lnTo>
                    <a:pt x="224405" y="18299"/>
                  </a:lnTo>
                  <a:cubicBezTo>
                    <a:pt x="223687" y="17941"/>
                    <a:pt x="223328" y="17941"/>
                    <a:pt x="223328" y="18658"/>
                  </a:cubicBezTo>
                  <a:lnTo>
                    <a:pt x="216142" y="30858"/>
                  </a:lnTo>
                  <a:cubicBezTo>
                    <a:pt x="215064" y="32652"/>
                    <a:pt x="212549" y="33370"/>
                    <a:pt x="210753" y="32652"/>
                  </a:cubicBezTo>
                  <a:cubicBezTo>
                    <a:pt x="205005" y="30499"/>
                    <a:pt x="199256" y="28705"/>
                    <a:pt x="193148" y="27988"/>
                  </a:cubicBezTo>
                  <a:cubicBezTo>
                    <a:pt x="190993" y="27629"/>
                    <a:pt x="189556" y="25835"/>
                    <a:pt x="189556" y="23682"/>
                  </a:cubicBezTo>
                  <a:lnTo>
                    <a:pt x="189556" y="9329"/>
                  </a:lnTo>
                  <a:cubicBezTo>
                    <a:pt x="189556" y="8970"/>
                    <a:pt x="189196" y="8611"/>
                    <a:pt x="188478" y="8611"/>
                  </a:cubicBezTo>
                  <a:lnTo>
                    <a:pt x="173029" y="8611"/>
                  </a:lnTo>
                  <a:cubicBezTo>
                    <a:pt x="172670" y="8611"/>
                    <a:pt x="172310" y="8970"/>
                    <a:pt x="172310" y="9329"/>
                  </a:cubicBezTo>
                  <a:lnTo>
                    <a:pt x="172310" y="23682"/>
                  </a:lnTo>
                  <a:cubicBezTo>
                    <a:pt x="172310" y="25835"/>
                    <a:pt x="170514" y="27629"/>
                    <a:pt x="168358" y="27988"/>
                  </a:cubicBezTo>
                  <a:cubicBezTo>
                    <a:pt x="162251" y="28705"/>
                    <a:pt x="156502" y="30499"/>
                    <a:pt x="151113" y="32652"/>
                  </a:cubicBezTo>
                  <a:cubicBezTo>
                    <a:pt x="148957" y="33370"/>
                    <a:pt x="146802" y="32652"/>
                    <a:pt x="145724" y="30858"/>
                  </a:cubicBezTo>
                  <a:lnTo>
                    <a:pt x="138538" y="18658"/>
                  </a:lnTo>
                  <a:cubicBezTo>
                    <a:pt x="138179" y="17941"/>
                    <a:pt x="137820" y="17941"/>
                    <a:pt x="137461" y="18299"/>
                  </a:cubicBezTo>
                  <a:lnTo>
                    <a:pt x="123808" y="26194"/>
                  </a:lnTo>
                  <a:cubicBezTo>
                    <a:pt x="123449" y="26552"/>
                    <a:pt x="123449" y="26552"/>
                    <a:pt x="123090" y="26552"/>
                  </a:cubicBezTo>
                  <a:cubicBezTo>
                    <a:pt x="123090" y="26911"/>
                    <a:pt x="123090" y="26911"/>
                    <a:pt x="123449" y="27270"/>
                  </a:cubicBezTo>
                  <a:lnTo>
                    <a:pt x="130275" y="39470"/>
                  </a:lnTo>
                  <a:cubicBezTo>
                    <a:pt x="131353" y="41264"/>
                    <a:pt x="130994" y="43776"/>
                    <a:pt x="129197" y="45211"/>
                  </a:cubicBezTo>
                  <a:cubicBezTo>
                    <a:pt x="124527" y="48799"/>
                    <a:pt x="120575" y="53105"/>
                    <a:pt x="116623" y="57770"/>
                  </a:cubicBezTo>
                  <a:cubicBezTo>
                    <a:pt x="115545" y="59564"/>
                    <a:pt x="113030" y="59922"/>
                    <a:pt x="110874" y="59205"/>
                  </a:cubicBezTo>
                  <a:lnTo>
                    <a:pt x="98659" y="52028"/>
                  </a:lnTo>
                  <a:cubicBezTo>
                    <a:pt x="98300" y="51670"/>
                    <a:pt x="97940" y="52028"/>
                    <a:pt x="97581" y="52387"/>
                  </a:cubicBezTo>
                  <a:lnTo>
                    <a:pt x="94707" y="57411"/>
                  </a:lnTo>
                  <a:cubicBezTo>
                    <a:pt x="93270" y="59205"/>
                    <a:pt x="90755" y="59922"/>
                    <a:pt x="88599" y="58846"/>
                  </a:cubicBezTo>
                  <a:cubicBezTo>
                    <a:pt x="86803" y="57411"/>
                    <a:pt x="85725" y="54899"/>
                    <a:pt x="87162" y="52746"/>
                  </a:cubicBezTo>
                  <a:lnTo>
                    <a:pt x="90036" y="47723"/>
                  </a:lnTo>
                  <a:cubicBezTo>
                    <a:pt x="92551" y="43058"/>
                    <a:pt x="98659" y="41623"/>
                    <a:pt x="103329" y="44134"/>
                  </a:cubicBezTo>
                  <a:lnTo>
                    <a:pt x="112311" y="49517"/>
                  </a:lnTo>
                  <a:cubicBezTo>
                    <a:pt x="114826" y="46287"/>
                    <a:pt x="118060" y="43417"/>
                    <a:pt x="120934" y="40546"/>
                  </a:cubicBezTo>
                  <a:lnTo>
                    <a:pt x="115904" y="31576"/>
                  </a:lnTo>
                  <a:cubicBezTo>
                    <a:pt x="114467" y="29423"/>
                    <a:pt x="114108" y="26911"/>
                    <a:pt x="114826" y="24399"/>
                  </a:cubicBezTo>
                  <a:cubicBezTo>
                    <a:pt x="115545" y="21888"/>
                    <a:pt x="116982" y="19735"/>
                    <a:pt x="119497" y="18658"/>
                  </a:cubicBezTo>
                  <a:lnTo>
                    <a:pt x="132790" y="10764"/>
                  </a:lnTo>
                  <a:cubicBezTo>
                    <a:pt x="137461" y="7894"/>
                    <a:pt x="143568" y="9688"/>
                    <a:pt x="146083" y="13994"/>
                  </a:cubicBezTo>
                  <a:lnTo>
                    <a:pt x="151113" y="23323"/>
                  </a:lnTo>
                  <a:cubicBezTo>
                    <a:pt x="155424" y="21888"/>
                    <a:pt x="159376" y="20811"/>
                    <a:pt x="163328" y="20094"/>
                  </a:cubicBezTo>
                  <a:lnTo>
                    <a:pt x="163328" y="9329"/>
                  </a:lnTo>
                  <a:cubicBezTo>
                    <a:pt x="163328" y="4306"/>
                    <a:pt x="167640" y="0"/>
                    <a:pt x="1730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 panose="020F0502020204030203" pitchFamily="34" charset="0"/>
                <a:ea typeface="+mn-ea"/>
                <a:cs typeface="+mn-cs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8F81FDE7-8C64-8841-9CC0-D3D1781258CC}"/>
                </a:ext>
              </a:extLst>
            </p:cNvPr>
            <p:cNvSpPr txBox="1"/>
            <p:nvPr/>
          </p:nvSpPr>
          <p:spPr>
            <a:xfrm>
              <a:off x="6858503" y="3830368"/>
              <a:ext cx="2370997" cy="923330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EXPAND THE TALENT POOL AND CHOOSE THE BEST</a:t>
              </a: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B0604020202020204" pitchFamily="34" charset="0"/>
                <a:ea typeface="League Spartan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9278333" y="1725386"/>
            <a:ext cx="2503186" cy="3044850"/>
            <a:chOff x="9329129" y="1708848"/>
            <a:chExt cx="2503186" cy="3044850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EFE434EA-0841-534F-BE70-9604BF8E8315}"/>
                </a:ext>
              </a:extLst>
            </p:cNvPr>
            <p:cNvSpPr/>
            <p:nvPr/>
          </p:nvSpPr>
          <p:spPr>
            <a:xfrm>
              <a:off x="9755427" y="1708848"/>
              <a:ext cx="1720152" cy="172015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Light" panose="020F0502020204030203" pitchFamily="34" charset="0"/>
                <a:ea typeface="+mn-ea"/>
                <a:cs typeface="+mn-cs"/>
              </a:endParaRPr>
            </a:p>
          </p:txBody>
        </p:sp>
        <p:sp>
          <p:nvSpPr>
            <p:cNvPr id="27" name="Freeform 1014">
              <a:extLst>
                <a:ext uri="{FF2B5EF4-FFF2-40B4-BE49-F238E27FC236}">
                  <a16:creationId xmlns:a16="http://schemas.microsoft.com/office/drawing/2014/main" id="{9511B489-C7A7-E04C-A6B4-E17A8EC6F30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0137636" y="2053131"/>
              <a:ext cx="886173" cy="884838"/>
            </a:xfrm>
            <a:custGeom>
              <a:avLst/>
              <a:gdLst>
                <a:gd name="T0" fmla="*/ 57157691 w 289476"/>
                <a:gd name="T1" fmla="*/ 121243926 h 290150"/>
                <a:gd name="T2" fmla="*/ 64588399 w 289476"/>
                <a:gd name="T3" fmla="*/ 78728413 h 290150"/>
                <a:gd name="T4" fmla="*/ 72019293 w 289476"/>
                <a:gd name="T5" fmla="*/ 106137448 h 290150"/>
                <a:gd name="T6" fmla="*/ 51826958 w 289476"/>
                <a:gd name="T7" fmla="*/ 72031127 h 290150"/>
                <a:gd name="T8" fmla="*/ 129443552 w 289476"/>
                <a:gd name="T9" fmla="*/ 79696813 h 290150"/>
                <a:gd name="T10" fmla="*/ 117292110 w 289476"/>
                <a:gd name="T11" fmla="*/ 82991121 h 290150"/>
                <a:gd name="T12" fmla="*/ 113403403 w 289476"/>
                <a:gd name="T13" fmla="*/ 123941464 h 290150"/>
                <a:gd name="T14" fmla="*/ 123287073 w 289476"/>
                <a:gd name="T15" fmla="*/ 79225895 h 290150"/>
                <a:gd name="T16" fmla="*/ 98660661 w 289476"/>
                <a:gd name="T17" fmla="*/ 79225895 h 290150"/>
                <a:gd name="T18" fmla="*/ 98660661 w 289476"/>
                <a:gd name="T19" fmla="*/ 125823549 h 290150"/>
                <a:gd name="T20" fmla="*/ 85860807 w 289476"/>
                <a:gd name="T21" fmla="*/ 82991121 h 290150"/>
                <a:gd name="T22" fmla="*/ 105464578 w 289476"/>
                <a:gd name="T23" fmla="*/ 59456770 h 290150"/>
                <a:gd name="T24" fmla="*/ 64754542 w 289476"/>
                <a:gd name="T25" fmla="*/ 62487526 h 290150"/>
                <a:gd name="T26" fmla="*/ 64754542 w 289476"/>
                <a:gd name="T27" fmla="*/ 48189716 h 290150"/>
                <a:gd name="T28" fmla="*/ 62530427 w 289476"/>
                <a:gd name="T29" fmla="*/ 50095746 h 290150"/>
                <a:gd name="T30" fmla="*/ 66636855 w 289476"/>
                <a:gd name="T31" fmla="*/ 40458047 h 290150"/>
                <a:gd name="T32" fmla="*/ 64754542 w 289476"/>
                <a:gd name="T33" fmla="*/ 38551297 h 290150"/>
                <a:gd name="T34" fmla="*/ 45168951 w 289476"/>
                <a:gd name="T35" fmla="*/ 58902432 h 290150"/>
                <a:gd name="T36" fmla="*/ 33263218 w 289476"/>
                <a:gd name="T37" fmla="*/ 62019143 h 290150"/>
                <a:gd name="T38" fmla="*/ 29402415 w 289476"/>
                <a:gd name="T39" fmla="*/ 123266944 h 290150"/>
                <a:gd name="T40" fmla="*/ 39056089 w 289476"/>
                <a:gd name="T41" fmla="*/ 58279141 h 290150"/>
                <a:gd name="T42" fmla="*/ 14599657 w 289476"/>
                <a:gd name="T43" fmla="*/ 58279141 h 290150"/>
                <a:gd name="T44" fmla="*/ 14599657 w 289476"/>
                <a:gd name="T45" fmla="*/ 125136636 h 290150"/>
                <a:gd name="T46" fmla="*/ 2050386 w 289476"/>
                <a:gd name="T47" fmla="*/ 62019143 h 290150"/>
                <a:gd name="T48" fmla="*/ 21518663 w 289476"/>
                <a:gd name="T49" fmla="*/ 38485925 h 290150"/>
                <a:gd name="T50" fmla="*/ 19519302 w 289476"/>
                <a:gd name="T51" fmla="*/ 12227820 h 290150"/>
                <a:gd name="T52" fmla="*/ 51826958 w 289476"/>
                <a:gd name="T53" fmla="*/ 50384069 h 290150"/>
                <a:gd name="T54" fmla="*/ 77349356 w 289476"/>
                <a:gd name="T55" fmla="*/ 50384069 h 290150"/>
                <a:gd name="T56" fmla="*/ 109657616 w 289476"/>
                <a:gd name="T57" fmla="*/ 12227820 h 290150"/>
                <a:gd name="T58" fmla="*/ 84296240 w 289476"/>
                <a:gd name="T59" fmla="*/ 28113276 h 290150"/>
                <a:gd name="T60" fmla="*/ 45041888 w 289476"/>
                <a:gd name="T61" fmla="*/ 28113276 h 290150"/>
                <a:gd name="T62" fmla="*/ 23820469 w 289476"/>
                <a:gd name="T63" fmla="*/ 5046676 h 290150"/>
                <a:gd name="T64" fmla="*/ 54896464 w 289476"/>
                <a:gd name="T65" fmla="*/ 28269518 h 290150"/>
                <a:gd name="T66" fmla="*/ 100126102 w 289476"/>
                <a:gd name="T67" fmla="*/ 7399686 h 290150"/>
                <a:gd name="T68" fmla="*/ 113695480 w 289476"/>
                <a:gd name="T69" fmla="*/ 12073319 h 290150"/>
                <a:gd name="T70" fmla="*/ 81388399 w 289476"/>
                <a:gd name="T71" fmla="*/ 50384069 h 290150"/>
                <a:gd name="T72" fmla="*/ 66527430 w 289476"/>
                <a:gd name="T73" fmla="*/ 108318072 h 290150"/>
                <a:gd name="T74" fmla="*/ 57157691 w 289476"/>
                <a:gd name="T75" fmla="*/ 125136636 h 290150"/>
                <a:gd name="T76" fmla="*/ 45687979 w 289476"/>
                <a:gd name="T77" fmla="*/ 44621842 h 290150"/>
                <a:gd name="T78" fmla="*/ 18550944 w 289476"/>
                <a:gd name="T79" fmla="*/ 6779115 h 290150"/>
                <a:gd name="T80" fmla="*/ 56589867 w 289476"/>
                <a:gd name="T81" fmla="*/ 11624669 h 290150"/>
                <a:gd name="T82" fmla="*/ 64507464 w 289476"/>
                <a:gd name="T83" fmla="*/ 3770369 h 290150"/>
                <a:gd name="T84" fmla="*/ 64507464 w 289476"/>
                <a:gd name="T85" fmla="*/ 23249145 h 29015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289476" h="290150">
                  <a:moveTo>
                    <a:pt x="115414" y="166104"/>
                  </a:moveTo>
                  <a:lnTo>
                    <a:pt x="115414" y="267737"/>
                  </a:lnTo>
                  <a:cubicBezTo>
                    <a:pt x="115414" y="274560"/>
                    <a:pt x="120810" y="279588"/>
                    <a:pt x="127285" y="279588"/>
                  </a:cubicBezTo>
                  <a:cubicBezTo>
                    <a:pt x="134120" y="279588"/>
                    <a:pt x="139516" y="274560"/>
                    <a:pt x="139516" y="267737"/>
                  </a:cubicBezTo>
                  <a:lnTo>
                    <a:pt x="139516" y="185856"/>
                  </a:lnTo>
                  <a:cubicBezTo>
                    <a:pt x="139516" y="183701"/>
                    <a:pt x="141674" y="181547"/>
                    <a:pt x="143833" y="181547"/>
                  </a:cubicBezTo>
                  <a:cubicBezTo>
                    <a:pt x="146351" y="181547"/>
                    <a:pt x="148150" y="183701"/>
                    <a:pt x="148150" y="185856"/>
                  </a:cubicBezTo>
                  <a:lnTo>
                    <a:pt x="148150" y="232902"/>
                  </a:lnTo>
                  <a:cubicBezTo>
                    <a:pt x="148150" y="239366"/>
                    <a:pt x="153905" y="244753"/>
                    <a:pt x="160380" y="244753"/>
                  </a:cubicBezTo>
                  <a:cubicBezTo>
                    <a:pt x="166855" y="244753"/>
                    <a:pt x="172251" y="239366"/>
                    <a:pt x="172251" y="232902"/>
                  </a:cubicBezTo>
                  <a:lnTo>
                    <a:pt x="172251" y="166104"/>
                  </a:lnTo>
                  <a:lnTo>
                    <a:pt x="115414" y="166104"/>
                  </a:lnTo>
                  <a:close/>
                  <a:moveTo>
                    <a:pt x="234861" y="137108"/>
                  </a:moveTo>
                  <a:cubicBezTo>
                    <a:pt x="237026" y="134937"/>
                    <a:pt x="239552" y="134937"/>
                    <a:pt x="241356" y="137108"/>
                  </a:cubicBezTo>
                  <a:lnTo>
                    <a:pt x="288259" y="183781"/>
                  </a:lnTo>
                  <a:cubicBezTo>
                    <a:pt x="289342" y="185228"/>
                    <a:pt x="289702" y="187037"/>
                    <a:pt x="289342" y="188484"/>
                  </a:cubicBezTo>
                  <a:cubicBezTo>
                    <a:pt x="288620" y="190293"/>
                    <a:pt x="286816" y="191378"/>
                    <a:pt x="285012" y="191378"/>
                  </a:cubicBezTo>
                  <a:lnTo>
                    <a:pt x="261199" y="191378"/>
                  </a:lnTo>
                  <a:lnTo>
                    <a:pt x="261199" y="285809"/>
                  </a:lnTo>
                  <a:cubicBezTo>
                    <a:pt x="261199" y="288341"/>
                    <a:pt x="259395" y="290150"/>
                    <a:pt x="256870" y="290150"/>
                  </a:cubicBezTo>
                  <a:cubicBezTo>
                    <a:pt x="254705" y="290150"/>
                    <a:pt x="252540" y="288341"/>
                    <a:pt x="252540" y="285809"/>
                  </a:cubicBezTo>
                  <a:lnTo>
                    <a:pt x="252540" y="187037"/>
                  </a:lnTo>
                  <a:cubicBezTo>
                    <a:pt x="252540" y="184504"/>
                    <a:pt x="254705" y="182695"/>
                    <a:pt x="256870" y="182695"/>
                  </a:cubicBezTo>
                  <a:lnTo>
                    <a:pt x="274549" y="182695"/>
                  </a:lnTo>
                  <a:lnTo>
                    <a:pt x="238108" y="146153"/>
                  </a:lnTo>
                  <a:lnTo>
                    <a:pt x="202029" y="182695"/>
                  </a:lnTo>
                  <a:lnTo>
                    <a:pt x="219708" y="182695"/>
                  </a:lnTo>
                  <a:cubicBezTo>
                    <a:pt x="221872" y="182695"/>
                    <a:pt x="223676" y="184504"/>
                    <a:pt x="223676" y="187037"/>
                  </a:cubicBezTo>
                  <a:lnTo>
                    <a:pt x="223676" y="285809"/>
                  </a:lnTo>
                  <a:cubicBezTo>
                    <a:pt x="223676" y="288341"/>
                    <a:pt x="221872" y="290150"/>
                    <a:pt x="219708" y="290150"/>
                  </a:cubicBezTo>
                  <a:cubicBezTo>
                    <a:pt x="216821" y="290150"/>
                    <a:pt x="215017" y="288341"/>
                    <a:pt x="215017" y="285809"/>
                  </a:cubicBezTo>
                  <a:lnTo>
                    <a:pt x="215017" y="191378"/>
                  </a:lnTo>
                  <a:lnTo>
                    <a:pt x="191205" y="191378"/>
                  </a:lnTo>
                  <a:cubicBezTo>
                    <a:pt x="189401" y="191378"/>
                    <a:pt x="187958" y="190293"/>
                    <a:pt x="187236" y="188484"/>
                  </a:cubicBezTo>
                  <a:cubicBezTo>
                    <a:pt x="186875" y="187037"/>
                    <a:pt x="186875" y="185228"/>
                    <a:pt x="188318" y="183781"/>
                  </a:cubicBezTo>
                  <a:lnTo>
                    <a:pt x="234861" y="137108"/>
                  </a:lnTo>
                  <a:close/>
                  <a:moveTo>
                    <a:pt x="144203" y="134937"/>
                  </a:moveTo>
                  <a:cubicBezTo>
                    <a:pt x="146489" y="134937"/>
                    <a:pt x="148394" y="137135"/>
                    <a:pt x="148394" y="139700"/>
                  </a:cubicBezTo>
                  <a:cubicBezTo>
                    <a:pt x="148394" y="141898"/>
                    <a:pt x="146489" y="144096"/>
                    <a:pt x="144203" y="144096"/>
                  </a:cubicBezTo>
                  <a:cubicBezTo>
                    <a:pt x="141536" y="144096"/>
                    <a:pt x="139250" y="141898"/>
                    <a:pt x="139250" y="139700"/>
                  </a:cubicBezTo>
                  <a:cubicBezTo>
                    <a:pt x="139250" y="137135"/>
                    <a:pt x="141536" y="134937"/>
                    <a:pt x="144203" y="134937"/>
                  </a:cubicBezTo>
                  <a:close/>
                  <a:moveTo>
                    <a:pt x="144203" y="111125"/>
                  </a:moveTo>
                  <a:cubicBezTo>
                    <a:pt x="146489" y="111125"/>
                    <a:pt x="148394" y="112957"/>
                    <a:pt x="148394" y="115521"/>
                  </a:cubicBezTo>
                  <a:cubicBezTo>
                    <a:pt x="148394" y="118086"/>
                    <a:pt x="146489" y="120284"/>
                    <a:pt x="144203" y="120284"/>
                  </a:cubicBezTo>
                  <a:cubicBezTo>
                    <a:pt x="141536" y="120284"/>
                    <a:pt x="139250" y="118086"/>
                    <a:pt x="139250" y="115521"/>
                  </a:cubicBezTo>
                  <a:cubicBezTo>
                    <a:pt x="139250" y="112957"/>
                    <a:pt x="141536" y="111125"/>
                    <a:pt x="144203" y="111125"/>
                  </a:cubicBezTo>
                  <a:close/>
                  <a:moveTo>
                    <a:pt x="144203" y="88900"/>
                  </a:moveTo>
                  <a:cubicBezTo>
                    <a:pt x="146489" y="88900"/>
                    <a:pt x="148394" y="90731"/>
                    <a:pt x="148394" y="93296"/>
                  </a:cubicBezTo>
                  <a:cubicBezTo>
                    <a:pt x="148394" y="95860"/>
                    <a:pt x="146489" y="98058"/>
                    <a:pt x="144203" y="98058"/>
                  </a:cubicBezTo>
                  <a:cubicBezTo>
                    <a:pt x="141536" y="98058"/>
                    <a:pt x="139250" y="95860"/>
                    <a:pt x="139250" y="93296"/>
                  </a:cubicBezTo>
                  <a:cubicBezTo>
                    <a:pt x="139250" y="90731"/>
                    <a:pt x="141536" y="88900"/>
                    <a:pt x="144203" y="88900"/>
                  </a:cubicBezTo>
                  <a:close/>
                  <a:moveTo>
                    <a:pt x="47919" y="88749"/>
                  </a:moveTo>
                  <a:cubicBezTo>
                    <a:pt x="49711" y="87312"/>
                    <a:pt x="52577" y="87312"/>
                    <a:pt x="54010" y="88749"/>
                  </a:cubicBezTo>
                  <a:lnTo>
                    <a:pt x="100588" y="135829"/>
                  </a:lnTo>
                  <a:cubicBezTo>
                    <a:pt x="102021" y="136907"/>
                    <a:pt x="102380" y="139063"/>
                    <a:pt x="101663" y="140501"/>
                  </a:cubicBezTo>
                  <a:cubicBezTo>
                    <a:pt x="100946" y="142298"/>
                    <a:pt x="99513" y="143016"/>
                    <a:pt x="97363" y="143016"/>
                  </a:cubicBezTo>
                  <a:lnTo>
                    <a:pt x="74075" y="143016"/>
                  </a:lnTo>
                  <a:lnTo>
                    <a:pt x="74075" y="284253"/>
                  </a:lnTo>
                  <a:cubicBezTo>
                    <a:pt x="74075" y="286769"/>
                    <a:pt x="71925" y="288566"/>
                    <a:pt x="69775" y="288566"/>
                  </a:cubicBezTo>
                  <a:cubicBezTo>
                    <a:pt x="67267" y="288566"/>
                    <a:pt x="65476" y="286769"/>
                    <a:pt x="65476" y="284253"/>
                  </a:cubicBezTo>
                  <a:lnTo>
                    <a:pt x="65476" y="138704"/>
                  </a:lnTo>
                  <a:cubicBezTo>
                    <a:pt x="65476" y="136548"/>
                    <a:pt x="67267" y="134391"/>
                    <a:pt x="69775" y="134391"/>
                  </a:cubicBezTo>
                  <a:lnTo>
                    <a:pt x="86973" y="134391"/>
                  </a:lnTo>
                  <a:lnTo>
                    <a:pt x="51144" y="98093"/>
                  </a:lnTo>
                  <a:lnTo>
                    <a:pt x="14956" y="134391"/>
                  </a:lnTo>
                  <a:lnTo>
                    <a:pt x="32513" y="134391"/>
                  </a:lnTo>
                  <a:cubicBezTo>
                    <a:pt x="34662" y="134391"/>
                    <a:pt x="36812" y="136548"/>
                    <a:pt x="36812" y="138704"/>
                  </a:cubicBezTo>
                  <a:lnTo>
                    <a:pt x="36812" y="284253"/>
                  </a:lnTo>
                  <a:cubicBezTo>
                    <a:pt x="36812" y="286769"/>
                    <a:pt x="34662" y="288566"/>
                    <a:pt x="32513" y="288566"/>
                  </a:cubicBezTo>
                  <a:cubicBezTo>
                    <a:pt x="30005" y="288566"/>
                    <a:pt x="27855" y="286769"/>
                    <a:pt x="27855" y="284253"/>
                  </a:cubicBezTo>
                  <a:lnTo>
                    <a:pt x="27855" y="143016"/>
                  </a:lnTo>
                  <a:lnTo>
                    <a:pt x="4566" y="143016"/>
                  </a:lnTo>
                  <a:cubicBezTo>
                    <a:pt x="2416" y="143016"/>
                    <a:pt x="983" y="142298"/>
                    <a:pt x="625" y="140501"/>
                  </a:cubicBezTo>
                  <a:cubicBezTo>
                    <a:pt x="-450" y="139063"/>
                    <a:pt x="-92" y="136907"/>
                    <a:pt x="1341" y="135829"/>
                  </a:cubicBezTo>
                  <a:lnTo>
                    <a:pt x="47919" y="88749"/>
                  </a:lnTo>
                  <a:close/>
                  <a:moveTo>
                    <a:pt x="51742" y="20299"/>
                  </a:moveTo>
                  <a:cubicBezTo>
                    <a:pt x="49943" y="20299"/>
                    <a:pt x="48145" y="21017"/>
                    <a:pt x="46706" y="22094"/>
                  </a:cubicBezTo>
                  <a:cubicBezTo>
                    <a:pt x="44907" y="23531"/>
                    <a:pt x="43828" y="26045"/>
                    <a:pt x="43468" y="28199"/>
                  </a:cubicBezTo>
                  <a:cubicBezTo>
                    <a:pt x="43468" y="30713"/>
                    <a:pt x="44188" y="32868"/>
                    <a:pt x="45986" y="34664"/>
                  </a:cubicBezTo>
                  <a:lnTo>
                    <a:pt x="107860" y="96792"/>
                  </a:lnTo>
                  <a:cubicBezTo>
                    <a:pt x="112896" y="101820"/>
                    <a:pt x="115414" y="108644"/>
                    <a:pt x="115414" y="116186"/>
                  </a:cubicBezTo>
                  <a:lnTo>
                    <a:pt x="115414" y="157485"/>
                  </a:lnTo>
                  <a:lnTo>
                    <a:pt x="172251" y="157485"/>
                  </a:lnTo>
                  <a:lnTo>
                    <a:pt x="172251" y="116186"/>
                  </a:lnTo>
                  <a:cubicBezTo>
                    <a:pt x="172251" y="108644"/>
                    <a:pt x="175129" y="101820"/>
                    <a:pt x="179806" y="96792"/>
                  </a:cubicBezTo>
                  <a:lnTo>
                    <a:pt x="241679" y="34664"/>
                  </a:lnTo>
                  <a:cubicBezTo>
                    <a:pt x="243478" y="32868"/>
                    <a:pt x="244557" y="30713"/>
                    <a:pt x="244197" y="28199"/>
                  </a:cubicBezTo>
                  <a:cubicBezTo>
                    <a:pt x="244197" y="26045"/>
                    <a:pt x="243118" y="23531"/>
                    <a:pt x="241319" y="22094"/>
                  </a:cubicBezTo>
                  <a:cubicBezTo>
                    <a:pt x="237722" y="19580"/>
                    <a:pt x="232686" y="19939"/>
                    <a:pt x="229089" y="23172"/>
                  </a:cubicBezTo>
                  <a:lnTo>
                    <a:pt x="187720" y="64830"/>
                  </a:lnTo>
                  <a:cubicBezTo>
                    <a:pt x="181604" y="70576"/>
                    <a:pt x="174050" y="73808"/>
                    <a:pt x="165417" y="73808"/>
                  </a:cubicBezTo>
                  <a:lnTo>
                    <a:pt x="122249" y="73808"/>
                  </a:lnTo>
                  <a:cubicBezTo>
                    <a:pt x="113975" y="73808"/>
                    <a:pt x="106061" y="70576"/>
                    <a:pt x="100305" y="64830"/>
                  </a:cubicBezTo>
                  <a:lnTo>
                    <a:pt x="58577" y="23172"/>
                  </a:lnTo>
                  <a:cubicBezTo>
                    <a:pt x="56778" y="21376"/>
                    <a:pt x="54260" y="20299"/>
                    <a:pt x="51742" y="20299"/>
                  </a:cubicBezTo>
                  <a:close/>
                  <a:moveTo>
                    <a:pt x="53046" y="11635"/>
                  </a:moveTo>
                  <a:cubicBezTo>
                    <a:pt x="57318" y="11949"/>
                    <a:pt x="61634" y="13834"/>
                    <a:pt x="65052" y="17066"/>
                  </a:cubicBezTo>
                  <a:lnTo>
                    <a:pt x="106421" y="58725"/>
                  </a:lnTo>
                  <a:cubicBezTo>
                    <a:pt x="110737" y="63035"/>
                    <a:pt x="116133" y="65189"/>
                    <a:pt x="122249" y="65189"/>
                  </a:cubicBezTo>
                  <a:lnTo>
                    <a:pt x="165417" y="65189"/>
                  </a:lnTo>
                  <a:cubicBezTo>
                    <a:pt x="171532" y="65189"/>
                    <a:pt x="177288" y="63035"/>
                    <a:pt x="181604" y="58725"/>
                  </a:cubicBezTo>
                  <a:lnTo>
                    <a:pt x="222973" y="17066"/>
                  </a:lnTo>
                  <a:cubicBezTo>
                    <a:pt x="226391" y="13834"/>
                    <a:pt x="230617" y="11949"/>
                    <a:pt x="234844" y="11635"/>
                  </a:cubicBezTo>
                  <a:cubicBezTo>
                    <a:pt x="239071" y="11320"/>
                    <a:pt x="243298" y="12577"/>
                    <a:pt x="246715" y="15630"/>
                  </a:cubicBezTo>
                  <a:cubicBezTo>
                    <a:pt x="250672" y="18503"/>
                    <a:pt x="252831" y="23172"/>
                    <a:pt x="253190" y="27840"/>
                  </a:cubicBezTo>
                  <a:cubicBezTo>
                    <a:pt x="253190" y="32868"/>
                    <a:pt x="251392" y="37537"/>
                    <a:pt x="248154" y="41128"/>
                  </a:cubicBezTo>
                  <a:lnTo>
                    <a:pt x="186281" y="102898"/>
                  </a:lnTo>
                  <a:cubicBezTo>
                    <a:pt x="183043" y="106489"/>
                    <a:pt x="181245" y="110798"/>
                    <a:pt x="181245" y="116186"/>
                  </a:cubicBezTo>
                  <a:lnTo>
                    <a:pt x="181245" y="232902"/>
                  </a:lnTo>
                  <a:cubicBezTo>
                    <a:pt x="181245" y="244394"/>
                    <a:pt x="171892" y="253372"/>
                    <a:pt x="160380" y="253372"/>
                  </a:cubicBezTo>
                  <a:cubicBezTo>
                    <a:pt x="156064" y="253372"/>
                    <a:pt x="151747" y="252294"/>
                    <a:pt x="148150" y="249781"/>
                  </a:cubicBezTo>
                  <a:lnTo>
                    <a:pt x="148150" y="267737"/>
                  </a:lnTo>
                  <a:cubicBezTo>
                    <a:pt x="148150" y="268096"/>
                    <a:pt x="148150" y="268096"/>
                    <a:pt x="148150" y="268096"/>
                  </a:cubicBezTo>
                  <a:cubicBezTo>
                    <a:pt x="148150" y="279229"/>
                    <a:pt x="139156" y="288566"/>
                    <a:pt x="127285" y="288566"/>
                  </a:cubicBezTo>
                  <a:cubicBezTo>
                    <a:pt x="116133" y="288566"/>
                    <a:pt x="106780" y="279229"/>
                    <a:pt x="106780" y="267737"/>
                  </a:cubicBezTo>
                  <a:lnTo>
                    <a:pt x="106780" y="116186"/>
                  </a:lnTo>
                  <a:cubicBezTo>
                    <a:pt x="106780" y="110798"/>
                    <a:pt x="104982" y="106489"/>
                    <a:pt x="101744" y="102898"/>
                  </a:cubicBezTo>
                  <a:lnTo>
                    <a:pt x="39871" y="41128"/>
                  </a:lnTo>
                  <a:cubicBezTo>
                    <a:pt x="36633" y="37537"/>
                    <a:pt x="34475" y="32868"/>
                    <a:pt x="34835" y="27840"/>
                  </a:cubicBezTo>
                  <a:cubicBezTo>
                    <a:pt x="35194" y="23172"/>
                    <a:pt x="37353" y="18503"/>
                    <a:pt x="41310" y="15630"/>
                  </a:cubicBezTo>
                  <a:cubicBezTo>
                    <a:pt x="44547" y="12577"/>
                    <a:pt x="48774" y="11320"/>
                    <a:pt x="53046" y="11635"/>
                  </a:cubicBezTo>
                  <a:close/>
                  <a:moveTo>
                    <a:pt x="143653" y="8694"/>
                  </a:moveTo>
                  <a:cubicBezTo>
                    <a:pt x="133937" y="8694"/>
                    <a:pt x="126021" y="16663"/>
                    <a:pt x="126021" y="26806"/>
                  </a:cubicBezTo>
                  <a:cubicBezTo>
                    <a:pt x="126021" y="36949"/>
                    <a:pt x="133937" y="44919"/>
                    <a:pt x="143653" y="44919"/>
                  </a:cubicBezTo>
                  <a:cubicBezTo>
                    <a:pt x="153728" y="44919"/>
                    <a:pt x="161644" y="36949"/>
                    <a:pt x="161644" y="26806"/>
                  </a:cubicBezTo>
                  <a:cubicBezTo>
                    <a:pt x="161644" y="16663"/>
                    <a:pt x="153728" y="8694"/>
                    <a:pt x="143653" y="8694"/>
                  </a:cubicBezTo>
                  <a:close/>
                  <a:moveTo>
                    <a:pt x="143653" y="0"/>
                  </a:moveTo>
                  <a:cubicBezTo>
                    <a:pt x="158406" y="0"/>
                    <a:pt x="170640" y="11954"/>
                    <a:pt x="170640" y="26806"/>
                  </a:cubicBezTo>
                  <a:cubicBezTo>
                    <a:pt x="170640" y="41658"/>
                    <a:pt x="158406" y="53613"/>
                    <a:pt x="143653" y="53613"/>
                  </a:cubicBezTo>
                  <a:cubicBezTo>
                    <a:pt x="128899" y="53613"/>
                    <a:pt x="117025" y="41658"/>
                    <a:pt x="117025" y="26806"/>
                  </a:cubicBezTo>
                  <a:cubicBezTo>
                    <a:pt x="117025" y="11954"/>
                    <a:pt x="128899" y="0"/>
                    <a:pt x="14365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 panose="020F0502020204030203" pitchFamily="34" charset="0"/>
                <a:ea typeface="+mn-ea"/>
                <a:cs typeface="+mn-cs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8F81FDE7-8C64-8841-9CC0-D3D1781258CC}"/>
                </a:ext>
              </a:extLst>
            </p:cNvPr>
            <p:cNvSpPr txBox="1"/>
            <p:nvPr/>
          </p:nvSpPr>
          <p:spPr>
            <a:xfrm>
              <a:off x="9329129" y="3830368"/>
              <a:ext cx="2503186" cy="923330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FLEXIBILITY TO CREATE OWN JOB DESCRIPTIONS</a:t>
              </a: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panose="020B0604020202020204" pitchFamily="34" charset="0"/>
                <a:ea typeface="League Spartan" charset="0"/>
                <a:cs typeface="Arial" panose="020B0604020202020204" pitchFamily="34" charset="0"/>
              </a:endParaRPr>
            </a:p>
          </p:txBody>
        </p:sp>
      </p:grpSp>
      <p:sp>
        <p:nvSpPr>
          <p:cNvPr id="29" name="Title 1"/>
          <p:cNvSpPr txBox="1">
            <a:spLocks/>
          </p:cNvSpPr>
          <p:nvPr/>
        </p:nvSpPr>
        <p:spPr>
          <a:xfrm>
            <a:off x="194876" y="365874"/>
            <a:ext cx="11368239" cy="66552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STANDARDS FOR ORGANISATIONS: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 How does it help?</a:t>
            </a:r>
            <a:endParaRPr kumimoji="0" lang="en-IN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395501" y="5351840"/>
            <a:ext cx="11265985" cy="75070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Key Takeaway: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Standards for Organizations can develop a common language that can move the talent transformation narrative to industry wide collaborative action instead of working in organizational silos.</a:t>
            </a:r>
            <a:endParaRPr kumimoji="0" lang="en-IN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 descr="IN MEDIA | nasscom">
            <a:extLst>
              <a:ext uri="{FF2B5EF4-FFF2-40B4-BE49-F238E27FC236}">
                <a16:creationId xmlns:a16="http://schemas.microsoft.com/office/drawing/2014/main" id="{9955A91E-CDB2-352D-1C42-0811D866AA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2858" y="6064590"/>
            <a:ext cx="2352676" cy="750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259741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IhHtRfxRae80JIPS39s5Q"/>
</p:tagLst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Nass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asscom" id="{2276B322-AC3A-42E6-8917-23026BC9B48E}" vid="{6A21946C-A5BA-4313-86B3-B7994FB8E7CE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912</Words>
  <Application>Microsoft Office PowerPoint</Application>
  <PresentationFormat>Widescreen</PresentationFormat>
  <Paragraphs>98</Paragraphs>
  <Slides>6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8" baseType="lpstr">
      <vt:lpstr>Arial</vt:lpstr>
      <vt:lpstr>Arial Narrow</vt:lpstr>
      <vt:lpstr>Calibri</vt:lpstr>
      <vt:lpstr>Calibri Light</vt:lpstr>
      <vt:lpstr>Chiller</vt:lpstr>
      <vt:lpstr>Klavika Md</vt:lpstr>
      <vt:lpstr>Klavika Rg</vt:lpstr>
      <vt:lpstr>Lato Light</vt:lpstr>
      <vt:lpstr>Wingdings</vt:lpstr>
      <vt:lpstr>1_Office Theme</vt:lpstr>
      <vt:lpstr>1_Nasscom</vt:lpstr>
      <vt:lpstr>think-cell Slide</vt:lpstr>
      <vt:lpstr>PowerPoint Presentation</vt:lpstr>
      <vt:lpstr>PowerPoint Presentation</vt:lpstr>
      <vt:lpstr>COMPETENCY STANDARDS: Our Vision</vt:lpstr>
      <vt:lpstr>JOB STANDARDS: The What?</vt:lpstr>
      <vt:lpstr>HOW DO WE DEVELOP JOB STANDARDS? Process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Namrata Kapur (nasscom)</dc:creator>
  <cp:lastModifiedBy>Anita Tholalu</cp:lastModifiedBy>
  <cp:revision>3</cp:revision>
  <dcterms:created xsi:type="dcterms:W3CDTF">2023-10-13T03:45:38Z</dcterms:created>
  <dcterms:modified xsi:type="dcterms:W3CDTF">2023-10-13T09:10:59Z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ce7ded32-6a8c-48b8-8009-ebf9a4e0e083_Enabled">
    <vt:lpwstr>true</vt:lpwstr>
  </property>
  <property fmtid="{D5CDD505-2E9C-101B-9397-08002B2CF9AE}" pid="3" name="MSIP_Label_ce7ded32-6a8c-48b8-8009-ebf9a4e0e083_SetDate">
    <vt:lpwstr>2023-10-13T09:10:26Z</vt:lpwstr>
  </property>
  <property fmtid="{D5CDD505-2E9C-101B-9397-08002B2CF9AE}" pid="4" name="MSIP_Label_ce7ded32-6a8c-48b8-8009-ebf9a4e0e083_Method">
    <vt:lpwstr>Privileged</vt:lpwstr>
  </property>
  <property fmtid="{D5CDD505-2E9C-101B-9397-08002B2CF9AE}" pid="5" name="MSIP_Label_ce7ded32-6a8c-48b8-8009-ebf9a4e0e083_Name">
    <vt:lpwstr>Public - Public</vt:lpwstr>
  </property>
  <property fmtid="{D5CDD505-2E9C-101B-9397-08002B2CF9AE}" pid="6" name="MSIP_Label_ce7ded32-6a8c-48b8-8009-ebf9a4e0e083_SiteId">
    <vt:lpwstr>258ac4e4-146a-411e-9dc8-79a9e12fd6da</vt:lpwstr>
  </property>
  <property fmtid="{D5CDD505-2E9C-101B-9397-08002B2CF9AE}" pid="7" name="MSIP_Label_ce7ded32-6a8c-48b8-8009-ebf9a4e0e083_ActionId">
    <vt:lpwstr>2dec7d4c-a2d9-4447-a542-c52d740957ef</vt:lpwstr>
  </property>
  <property fmtid="{D5CDD505-2E9C-101B-9397-08002B2CF9AE}" pid="8" name="MSIP_Label_ce7ded32-6a8c-48b8-8009-ebf9a4e0e083_ContentBits">
    <vt:lpwstr>2</vt:lpwstr>
  </property>
</Properties>
</file>